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8"/>
  </p:notesMasterIdLst>
  <p:sldIdLst>
    <p:sldId id="256" r:id="rId2"/>
    <p:sldId id="257" r:id="rId3"/>
    <p:sldId id="258" r:id="rId4"/>
    <p:sldId id="261" r:id="rId5"/>
    <p:sldId id="268" r:id="rId6"/>
    <p:sldId id="260" r:id="rId7"/>
  </p:sldIdLst>
  <p:sldSz cx="9144000" cy="5143500" type="screen16x9"/>
  <p:notesSz cx="6858000" cy="9144000"/>
  <p:embeddedFontLst>
    <p:embeddedFont>
      <p:font typeface="Roboto" panose="020B0604020202020204" charset="0"/>
      <p:regular r:id="rId9"/>
      <p:bold r:id="rId10"/>
      <p:italic r:id="rId11"/>
      <p:boldItalic r:id="rId12"/>
    </p:embeddedFont>
    <p:embeddedFont>
      <p:font typeface="Roboto Condensed Light" panose="020B0604020202020204" charset="0"/>
      <p:regular r:id="rId13"/>
      <p:bold r:id="rId14"/>
      <p:italic r:id="rId15"/>
      <p:boldItalic r:id="rId16"/>
    </p:embeddedFont>
    <p:embeddedFont>
      <p:font typeface="Montserrat" panose="020B0604020202020204" charset="-52"/>
      <p:regular r:id="rId17"/>
      <p:bold r:id="rId18"/>
      <p:italic r:id="rId19"/>
      <p:boldItalic r:id="rId20"/>
    </p:embeddedFont>
    <p:embeddedFont>
      <p:font typeface="Montserrat Black" panose="020B0604020202020204" charset="-52"/>
      <p:bold r:id="rId21"/>
      <p:boldItalic r:id="rId22"/>
    </p:embeddedFont>
    <p:embeddedFont>
      <p:font typeface="Staatliches" panose="020B0604020202020204" charset="0"/>
      <p:regular r:id="rId23"/>
    </p:embeddedFont>
    <p:embeddedFont>
      <p:font typeface="Lato" panose="020B0604020202020204" charset="0"/>
      <p:regular r:id="rId24"/>
      <p:bold r:id="rId25"/>
      <p:italic r:id="rId26"/>
      <p:boldItalic r:id="rId27"/>
    </p:embeddedFont>
    <p:embeddedFont>
      <p:font typeface="Montserrat ExtraBold" panose="020B0604020202020204" charset="-52"/>
      <p:bold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5A5C33-7ABC-4727-A453-89F3576EE676}">
  <a:tblStyle styleId="{1F5A5C33-7ABC-4727-A453-89F3576EE6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presProps" Target="presProps.xml"/><Relationship Id="rId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633c9ab0c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633c9ab0c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6e83b0752f_4_7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6e83b0752f_4_7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6eaa2e318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6eaa2e318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633c9ab0c4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633c9ab0c4_0_1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7d42eb04ec_2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7d42eb04ec_2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6ed14bd43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6ed14bd43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8E2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7" name="Google Shape;867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68" name="Google Shape;868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9" name="Google Shape;869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0" name="Google Shape;870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1" name="Google Shape;871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3" name="Google Shape;8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4" name="Google Shape;874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5" name="Google Shape;875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7" name="Google Shape;877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BLANK_1_1_1">
    <p:bg>
      <p:bgPr>
        <a:noFill/>
        <a:effectLst/>
      </p:bgPr>
    </p:bg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20"/>
          <p:cNvSpPr txBox="1">
            <a:spLocks noGrp="1"/>
          </p:cNvSpPr>
          <p:nvPr>
            <p:ph type="subTitle" idx="1"/>
          </p:nvPr>
        </p:nvSpPr>
        <p:spPr>
          <a:xfrm>
            <a:off x="922199" y="3107030"/>
            <a:ext cx="19929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6" name="Google Shape;916;p20"/>
          <p:cNvSpPr txBox="1">
            <a:spLocks noGrp="1"/>
          </p:cNvSpPr>
          <p:nvPr>
            <p:ph type="subTitle" idx="2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7" name="Google Shape;917;p20"/>
          <p:cNvSpPr txBox="1">
            <a:spLocks noGrp="1"/>
          </p:cNvSpPr>
          <p:nvPr>
            <p:ph type="subTitle" idx="3"/>
          </p:nvPr>
        </p:nvSpPr>
        <p:spPr>
          <a:xfrm>
            <a:off x="6310123" y="3107020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18" name="Google Shape;918;p20"/>
          <p:cNvSpPr txBox="1">
            <a:spLocks noGrp="1"/>
          </p:cNvSpPr>
          <p:nvPr>
            <p:ph type="subTitle" idx="4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9" name="Google Shape;919;p20"/>
          <p:cNvSpPr txBox="1">
            <a:spLocks noGrp="1"/>
          </p:cNvSpPr>
          <p:nvPr>
            <p:ph type="subTitle" idx="5"/>
          </p:nvPr>
        </p:nvSpPr>
        <p:spPr>
          <a:xfrm>
            <a:off x="922199" y="1715603"/>
            <a:ext cx="1995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20" name="Google Shape;920;p20"/>
          <p:cNvSpPr txBox="1">
            <a:spLocks noGrp="1"/>
          </p:cNvSpPr>
          <p:nvPr>
            <p:ph type="subTitle" idx="6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21" name="Google Shape;921;p20"/>
          <p:cNvSpPr txBox="1">
            <a:spLocks noGrp="1"/>
          </p:cNvSpPr>
          <p:nvPr>
            <p:ph type="subTitle" idx="7"/>
          </p:nvPr>
        </p:nvSpPr>
        <p:spPr>
          <a:xfrm>
            <a:off x="6303700" y="1715147"/>
            <a:ext cx="1993500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22" name="Google Shape;922;p20"/>
          <p:cNvSpPr txBox="1">
            <a:spLocks noGrp="1"/>
          </p:cNvSpPr>
          <p:nvPr>
            <p:ph type="subTitle" idx="8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23" name="Google Shape;923;p20"/>
          <p:cNvSpPr txBox="1">
            <a:spLocks noGrp="1"/>
          </p:cNvSpPr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24" name="Google Shape;924;p20"/>
          <p:cNvGrpSpPr/>
          <p:nvPr/>
        </p:nvGrpSpPr>
        <p:grpSpPr>
          <a:xfrm>
            <a:off x="-594817" y="-1573636"/>
            <a:ext cx="2884246" cy="2884367"/>
            <a:chOff x="-594817" y="-1573636"/>
            <a:chExt cx="2884246" cy="2884367"/>
          </a:xfrm>
        </p:grpSpPr>
        <p:sp>
          <p:nvSpPr>
            <p:cNvPr id="925" name="Google Shape;925;p20"/>
            <p:cNvSpPr/>
            <p:nvPr/>
          </p:nvSpPr>
          <p:spPr>
            <a:xfrm rot="8100000" flipH="1">
              <a:off x="-421266" y="-334077"/>
              <a:ext cx="2456094" cy="842354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0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8" name="Google Shape;928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9" name="Google Shape;929;p20"/>
          <p:cNvGrpSpPr/>
          <p:nvPr/>
        </p:nvGrpSpPr>
        <p:grpSpPr>
          <a:xfrm>
            <a:off x="6246325" y="-233706"/>
            <a:ext cx="4250936" cy="1877933"/>
            <a:chOff x="6246325" y="-233706"/>
            <a:chExt cx="4250936" cy="1877933"/>
          </a:xfrm>
        </p:grpSpPr>
        <p:sp>
          <p:nvSpPr>
            <p:cNvPr id="930" name="Google Shape;930;p20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1" name="Google Shape;93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20"/>
            <p:cNvSpPr/>
            <p:nvPr/>
          </p:nvSpPr>
          <p:spPr>
            <a:xfrm rot="10800000" flipH="1">
              <a:off x="8203701" y="-109338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933;p20"/>
          <p:cNvGrpSpPr/>
          <p:nvPr/>
        </p:nvGrpSpPr>
        <p:grpSpPr>
          <a:xfrm>
            <a:off x="6310200" y="3498954"/>
            <a:ext cx="3808166" cy="2301773"/>
            <a:chOff x="6310200" y="3498954"/>
            <a:chExt cx="3808166" cy="2301773"/>
          </a:xfrm>
        </p:grpSpPr>
        <p:grpSp>
          <p:nvGrpSpPr>
            <p:cNvPr id="934" name="Google Shape;934;p20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935" name="Google Shape;935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7" name="Google Shape;937;p20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38" name="Google Shape;938;p20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0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40" name="Google Shape;94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1" name="Google Shape;941;p20"/>
          <p:cNvGrpSpPr/>
          <p:nvPr/>
        </p:nvGrpSpPr>
        <p:grpSpPr>
          <a:xfrm>
            <a:off x="-1028710" y="3243250"/>
            <a:ext cx="4364586" cy="2440196"/>
            <a:chOff x="-1028710" y="3243250"/>
            <a:chExt cx="4364586" cy="2440196"/>
          </a:xfrm>
        </p:grpSpPr>
        <p:sp>
          <p:nvSpPr>
            <p:cNvPr id="942" name="Google Shape;942;p20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4" name="Google Shape;944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7" name="Google Shape;1487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8" name="Google Shape;1488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9" name="Google Shape;1489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0" name="Google Shape;1490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1" name="Google Shape;1491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2" name="Google Shape;1762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3" name="Google Shape;1763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4" name="Google Shape;1764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9" name="Google Shape;1769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70" name="Google Shape;1770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9" name="Google Shape;1799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800" name="Google Shape;1800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avLst/>
            <a:gdLst/>
            <a:ahLst/>
            <a:cxnLst/>
            <a:rect l="l" t="t" r="r" b="b"/>
            <a:pathLst>
              <a:path w="39" h="39" extrusionOk="0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avLst/>
              <a:gdLst/>
              <a:ahLst/>
              <a:cxnLst/>
              <a:rect l="l" t="t" r="r" b="b"/>
              <a:pathLst>
                <a:path w="29956" h="25893" extrusionOk="0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689"/>
            <a:chOff x="-65294" y="2635223"/>
            <a:chExt cx="4507248" cy="285168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3" cy="720261"/>
            </a:xfrm>
            <a:custGeom>
              <a:avLst/>
              <a:gdLst/>
              <a:ahLst/>
              <a:cxnLst/>
              <a:rect l="l" t="t" r="r" b="b"/>
              <a:pathLst>
                <a:path w="8249" h="13525" extrusionOk="0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7" cy="1620893"/>
            </a:xfrm>
            <a:custGeom>
              <a:avLst/>
              <a:gdLst/>
              <a:ahLst/>
              <a:cxnLst/>
              <a:rect l="l" t="t" r="r" b="b"/>
              <a:pathLst>
                <a:path w="34371" h="30437" extrusionOk="0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7743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7" name="Google Shape;127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8" name="Google Shape;128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" name="Google Shape;13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0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16"/>
          <p:cNvGrpSpPr/>
          <p:nvPr/>
        </p:nvGrpSpPr>
        <p:grpSpPr>
          <a:xfrm>
            <a:off x="-476598" y="-70488"/>
            <a:ext cx="2770000" cy="1075737"/>
            <a:chOff x="-476598" y="-70488"/>
            <a:chExt cx="2770000" cy="1075737"/>
          </a:xfrm>
        </p:grpSpPr>
        <p:sp>
          <p:nvSpPr>
            <p:cNvPr id="333" name="Google Shape;333;p16"/>
            <p:cNvSpPr/>
            <p:nvPr/>
          </p:nvSpPr>
          <p:spPr>
            <a:xfrm rot="10800000">
              <a:off x="-476598" y="953998"/>
              <a:ext cx="38212" cy="51250"/>
            </a:xfrm>
            <a:custGeom>
              <a:avLst/>
              <a:gdLst/>
              <a:ahLst/>
              <a:cxnLst/>
              <a:rect l="l" t="t" r="r" b="b"/>
              <a:pathLst>
                <a:path w="600" h="599" extrusionOk="0">
                  <a:moveTo>
                    <a:pt x="302" y="0"/>
                  </a:moveTo>
                  <a:cubicBezTo>
                    <a:pt x="137" y="0"/>
                    <a:pt x="1" y="137"/>
                    <a:pt x="1" y="301"/>
                  </a:cubicBezTo>
                  <a:cubicBezTo>
                    <a:pt x="1" y="467"/>
                    <a:pt x="137" y="599"/>
                    <a:pt x="302" y="599"/>
                  </a:cubicBezTo>
                  <a:cubicBezTo>
                    <a:pt x="467" y="599"/>
                    <a:pt x="600" y="467"/>
                    <a:pt x="600" y="301"/>
                  </a:cubicBezTo>
                  <a:cubicBezTo>
                    <a:pt x="600" y="137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 rot="10800000">
              <a:off x="-413230" y="894193"/>
              <a:ext cx="19297" cy="25582"/>
            </a:xfrm>
            <a:custGeom>
              <a:avLst/>
              <a:gdLst/>
              <a:ahLst/>
              <a:cxnLst/>
              <a:rect l="l" t="t" r="r" b="b"/>
              <a:pathLst>
                <a:path w="303" h="299" extrusionOk="0">
                  <a:moveTo>
                    <a:pt x="0" y="1"/>
                  </a:moveTo>
                  <a:lnTo>
                    <a:pt x="0" y="298"/>
                  </a:lnTo>
                  <a:lnTo>
                    <a:pt x="303" y="298"/>
                  </a:lnTo>
                  <a:cubicBezTo>
                    <a:pt x="303" y="133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 rot="10800000">
              <a:off x="-413230" y="868439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66" y="301"/>
                    <a:pt x="303" y="164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 rot="10800000">
              <a:off x="-413230" y="723588"/>
              <a:ext cx="19297" cy="25411"/>
            </a:xfrm>
            <a:custGeom>
              <a:avLst/>
              <a:gdLst/>
              <a:ahLst/>
              <a:cxnLst/>
              <a:rect l="l" t="t" r="r" b="b"/>
              <a:pathLst>
                <a:path w="303" h="297" extrusionOk="0">
                  <a:moveTo>
                    <a:pt x="0" y="0"/>
                  </a:moveTo>
                  <a:lnTo>
                    <a:pt x="0" y="297"/>
                  </a:lnTo>
                  <a:lnTo>
                    <a:pt x="303" y="297"/>
                  </a:lnTo>
                  <a:cubicBezTo>
                    <a:pt x="303" y="131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 rot="10800000">
              <a:off x="-476598" y="78330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302" y="1"/>
                  </a:moveTo>
                  <a:cubicBezTo>
                    <a:pt x="137" y="1"/>
                    <a:pt x="1" y="137"/>
                    <a:pt x="1" y="303"/>
                  </a:cubicBezTo>
                  <a:cubicBezTo>
                    <a:pt x="1" y="468"/>
                    <a:pt x="137" y="599"/>
                    <a:pt x="302" y="599"/>
                  </a:cubicBezTo>
                  <a:cubicBezTo>
                    <a:pt x="467" y="599"/>
                    <a:pt x="600" y="468"/>
                    <a:pt x="600" y="303"/>
                  </a:cubicBezTo>
                  <a:cubicBezTo>
                    <a:pt x="600" y="137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 rot="10800000">
              <a:off x="-413230" y="697749"/>
              <a:ext cx="19297" cy="25925"/>
            </a:xfrm>
            <a:custGeom>
              <a:avLst/>
              <a:gdLst/>
              <a:ahLst/>
              <a:cxnLst/>
              <a:rect l="l" t="t" r="r" b="b"/>
              <a:pathLst>
                <a:path w="303" h="303" extrusionOk="0">
                  <a:moveTo>
                    <a:pt x="0" y="1"/>
                  </a:moveTo>
                  <a:lnTo>
                    <a:pt x="0" y="303"/>
                  </a:lnTo>
                  <a:cubicBezTo>
                    <a:pt x="166" y="303"/>
                    <a:pt x="303" y="170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 rot="10800000">
              <a:off x="-476598" y="612617"/>
              <a:ext cx="38212" cy="50908"/>
            </a:xfrm>
            <a:custGeom>
              <a:avLst/>
              <a:gdLst/>
              <a:ahLst/>
              <a:cxnLst/>
              <a:rect l="l" t="t" r="r" b="b"/>
              <a:pathLst>
                <a:path w="600" h="595" extrusionOk="0">
                  <a:moveTo>
                    <a:pt x="302" y="0"/>
                  </a:moveTo>
                  <a:cubicBezTo>
                    <a:pt x="137" y="0"/>
                    <a:pt x="1" y="133"/>
                    <a:pt x="1" y="297"/>
                  </a:cubicBezTo>
                  <a:cubicBezTo>
                    <a:pt x="1" y="462"/>
                    <a:pt x="137" y="595"/>
                    <a:pt x="302" y="595"/>
                  </a:cubicBezTo>
                  <a:cubicBezTo>
                    <a:pt x="467" y="595"/>
                    <a:pt x="600" y="462"/>
                    <a:pt x="600" y="297"/>
                  </a:cubicBezTo>
                  <a:cubicBezTo>
                    <a:pt x="600" y="133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 rot="10800000">
              <a:off x="-413230" y="552469"/>
              <a:ext cx="19297" cy="25925"/>
            </a:xfrm>
            <a:custGeom>
              <a:avLst/>
              <a:gdLst/>
              <a:ahLst/>
              <a:cxnLst/>
              <a:rect l="l" t="t" r="r" b="b"/>
              <a:pathLst>
                <a:path w="303" h="303" extrusionOk="0">
                  <a:moveTo>
                    <a:pt x="0" y="0"/>
                  </a:moveTo>
                  <a:lnTo>
                    <a:pt x="0" y="302"/>
                  </a:lnTo>
                  <a:lnTo>
                    <a:pt x="303" y="302"/>
                  </a:lnTo>
                  <a:cubicBezTo>
                    <a:pt x="303" y="133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 rot="10800000">
              <a:off x="-413230" y="381864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0" y="1"/>
                  </a:moveTo>
                  <a:lnTo>
                    <a:pt x="0" y="302"/>
                  </a:lnTo>
                  <a:lnTo>
                    <a:pt x="303" y="302"/>
                  </a:lnTo>
                  <a:cubicBezTo>
                    <a:pt x="303" y="136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 rot="10800000">
              <a:off x="-413230" y="527143"/>
              <a:ext cx="19297" cy="25411"/>
            </a:xfrm>
            <a:custGeom>
              <a:avLst/>
              <a:gdLst/>
              <a:ahLst/>
              <a:cxnLst/>
              <a:rect l="l" t="t" r="r" b="b"/>
              <a:pathLst>
                <a:path w="303" h="297" extrusionOk="0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 rot="10800000">
              <a:off x="-476598" y="441498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302" y="1"/>
                  </a:moveTo>
                  <a:cubicBezTo>
                    <a:pt x="137" y="1"/>
                    <a:pt x="1" y="133"/>
                    <a:pt x="1" y="298"/>
                  </a:cubicBezTo>
                  <a:cubicBezTo>
                    <a:pt x="1" y="464"/>
                    <a:pt x="137" y="601"/>
                    <a:pt x="302" y="601"/>
                  </a:cubicBezTo>
                  <a:cubicBezTo>
                    <a:pt x="467" y="601"/>
                    <a:pt x="600" y="464"/>
                    <a:pt x="600" y="298"/>
                  </a:cubicBezTo>
                  <a:cubicBezTo>
                    <a:pt x="600" y="133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 rot="10800000">
              <a:off x="-413230" y="211087"/>
              <a:ext cx="19297" cy="26010"/>
            </a:xfrm>
            <a:custGeom>
              <a:avLst/>
              <a:gdLst/>
              <a:ahLst/>
              <a:cxnLst/>
              <a:rect l="l" t="t" r="r" b="b"/>
              <a:pathLst>
                <a:path w="303" h="304" extrusionOk="0">
                  <a:moveTo>
                    <a:pt x="0" y="1"/>
                  </a:moveTo>
                  <a:lnTo>
                    <a:pt x="0" y="303"/>
                  </a:lnTo>
                  <a:lnTo>
                    <a:pt x="303" y="303"/>
                  </a:lnTo>
                  <a:cubicBezTo>
                    <a:pt x="303" y="138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 rot="10800000">
              <a:off x="-413230" y="356367"/>
              <a:ext cx="19297" cy="25582"/>
            </a:xfrm>
            <a:custGeom>
              <a:avLst/>
              <a:gdLst/>
              <a:ahLst/>
              <a:cxnLst/>
              <a:rect l="l" t="t" r="r" b="b"/>
              <a:pathLst>
                <a:path w="303" h="299" extrusionOk="0">
                  <a:moveTo>
                    <a:pt x="0" y="1"/>
                  </a:moveTo>
                  <a:lnTo>
                    <a:pt x="0" y="298"/>
                  </a:lnTo>
                  <a:cubicBezTo>
                    <a:pt x="166" y="298"/>
                    <a:pt x="303" y="166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 rot="10800000">
              <a:off x="-476598" y="270893"/>
              <a:ext cx="38212" cy="51250"/>
            </a:xfrm>
            <a:custGeom>
              <a:avLst/>
              <a:gdLst/>
              <a:ahLst/>
              <a:cxnLst/>
              <a:rect l="l" t="t" r="r" b="b"/>
              <a:pathLst>
                <a:path w="600" h="599" extrusionOk="0">
                  <a:moveTo>
                    <a:pt x="302" y="0"/>
                  </a:moveTo>
                  <a:cubicBezTo>
                    <a:pt x="137" y="0"/>
                    <a:pt x="1" y="132"/>
                    <a:pt x="1" y="297"/>
                  </a:cubicBezTo>
                  <a:cubicBezTo>
                    <a:pt x="1" y="462"/>
                    <a:pt x="137" y="599"/>
                    <a:pt x="302" y="599"/>
                  </a:cubicBezTo>
                  <a:cubicBezTo>
                    <a:pt x="467" y="599"/>
                    <a:pt x="600" y="462"/>
                    <a:pt x="600" y="297"/>
                  </a:cubicBezTo>
                  <a:cubicBezTo>
                    <a:pt x="600" y="132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 rot="10800000">
              <a:off x="-413230" y="185762"/>
              <a:ext cx="19297" cy="25411"/>
            </a:xfrm>
            <a:custGeom>
              <a:avLst/>
              <a:gdLst/>
              <a:ahLst/>
              <a:cxnLst/>
              <a:rect l="l" t="t" r="r" b="b"/>
              <a:pathLst>
                <a:path w="303" h="297" extrusionOk="0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303" y="165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 rot="10800000">
              <a:off x="-413230" y="40482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0" y="0"/>
                  </a:moveTo>
                  <a:lnTo>
                    <a:pt x="0" y="301"/>
                  </a:lnTo>
                  <a:lnTo>
                    <a:pt x="303" y="301"/>
                  </a:lnTo>
                  <a:cubicBezTo>
                    <a:pt x="303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 rot="10800000">
              <a:off x="-476598" y="100117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302" y="0"/>
                  </a:moveTo>
                  <a:cubicBezTo>
                    <a:pt x="137" y="0"/>
                    <a:pt x="1" y="133"/>
                    <a:pt x="1" y="298"/>
                  </a:cubicBezTo>
                  <a:cubicBezTo>
                    <a:pt x="1" y="463"/>
                    <a:pt x="137" y="600"/>
                    <a:pt x="302" y="600"/>
                  </a:cubicBezTo>
                  <a:cubicBezTo>
                    <a:pt x="467" y="600"/>
                    <a:pt x="600" y="463"/>
                    <a:pt x="600" y="298"/>
                  </a:cubicBezTo>
                  <a:cubicBezTo>
                    <a:pt x="600" y="133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 rot="10800000">
              <a:off x="-413230" y="15071"/>
              <a:ext cx="19297" cy="25497"/>
            </a:xfrm>
            <a:custGeom>
              <a:avLst/>
              <a:gdLst/>
              <a:ahLst/>
              <a:cxnLst/>
              <a:rect l="l" t="t" r="r" b="b"/>
              <a:pathLst>
                <a:path w="303" h="298" extrusionOk="0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 rot="10800000">
              <a:off x="-476598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302" y="1"/>
                  </a:moveTo>
                  <a:cubicBezTo>
                    <a:pt x="137" y="1"/>
                    <a:pt x="1" y="133"/>
                    <a:pt x="1" y="297"/>
                  </a:cubicBezTo>
                  <a:cubicBezTo>
                    <a:pt x="1" y="462"/>
                    <a:pt x="137" y="599"/>
                    <a:pt x="302" y="599"/>
                  </a:cubicBezTo>
                  <a:cubicBezTo>
                    <a:pt x="467" y="599"/>
                    <a:pt x="600" y="462"/>
                    <a:pt x="600" y="297"/>
                  </a:cubicBezTo>
                  <a:cubicBezTo>
                    <a:pt x="600" y="133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 rot="10800000">
              <a:off x="-393997" y="894193"/>
              <a:ext cx="19042" cy="25582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298" y="1"/>
                  </a:moveTo>
                  <a:cubicBezTo>
                    <a:pt x="133" y="1"/>
                    <a:pt x="1" y="133"/>
                    <a:pt x="1" y="298"/>
                  </a:cubicBezTo>
                  <a:lnTo>
                    <a:pt x="298" y="298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 rot="10800000">
              <a:off x="-286178" y="894193"/>
              <a:ext cx="19297" cy="25582"/>
            </a:xfrm>
            <a:custGeom>
              <a:avLst/>
              <a:gdLst/>
              <a:ahLst/>
              <a:cxnLst/>
              <a:rect l="l" t="t" r="r" b="b"/>
              <a:pathLst>
                <a:path w="303" h="299" extrusionOk="0">
                  <a:moveTo>
                    <a:pt x="0" y="1"/>
                  </a:moveTo>
                  <a:lnTo>
                    <a:pt x="0" y="298"/>
                  </a:lnTo>
                  <a:lnTo>
                    <a:pt x="302" y="298"/>
                  </a:lnTo>
                  <a:cubicBezTo>
                    <a:pt x="302" y="133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 rot="10800000">
              <a:off x="-349545" y="953998"/>
              <a:ext cx="38212" cy="51250"/>
            </a:xfrm>
            <a:custGeom>
              <a:avLst/>
              <a:gdLst/>
              <a:ahLst/>
              <a:cxnLst/>
              <a:rect l="l" t="t" r="r" b="b"/>
              <a:pathLst>
                <a:path w="600" h="599" extrusionOk="0">
                  <a:moveTo>
                    <a:pt x="303" y="0"/>
                  </a:moveTo>
                  <a:cubicBezTo>
                    <a:pt x="137" y="0"/>
                    <a:pt x="0" y="137"/>
                    <a:pt x="0" y="301"/>
                  </a:cubicBezTo>
                  <a:cubicBezTo>
                    <a:pt x="0" y="467"/>
                    <a:pt x="137" y="599"/>
                    <a:pt x="303" y="599"/>
                  </a:cubicBezTo>
                  <a:cubicBezTo>
                    <a:pt x="468" y="599"/>
                    <a:pt x="599" y="467"/>
                    <a:pt x="599" y="301"/>
                  </a:cubicBezTo>
                  <a:cubicBezTo>
                    <a:pt x="599" y="137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 rot="10800000">
              <a:off x="-349545" y="78330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303" y="1"/>
                  </a:moveTo>
                  <a:cubicBezTo>
                    <a:pt x="137" y="1"/>
                    <a:pt x="0" y="137"/>
                    <a:pt x="0" y="303"/>
                  </a:cubicBezTo>
                  <a:cubicBezTo>
                    <a:pt x="0" y="468"/>
                    <a:pt x="137" y="599"/>
                    <a:pt x="303" y="599"/>
                  </a:cubicBezTo>
                  <a:cubicBezTo>
                    <a:pt x="468" y="599"/>
                    <a:pt x="599" y="468"/>
                    <a:pt x="599" y="303"/>
                  </a:cubicBezTo>
                  <a:cubicBezTo>
                    <a:pt x="599" y="137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 rot="10800000">
              <a:off x="-393997" y="723588"/>
              <a:ext cx="19042" cy="25411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298" y="0"/>
                  </a:moveTo>
                  <a:cubicBezTo>
                    <a:pt x="133" y="0"/>
                    <a:pt x="1" y="131"/>
                    <a:pt x="1" y="297"/>
                  </a:cubicBezTo>
                  <a:lnTo>
                    <a:pt x="298" y="297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 rot="10800000">
              <a:off x="-286178" y="723588"/>
              <a:ext cx="19297" cy="25411"/>
            </a:xfrm>
            <a:custGeom>
              <a:avLst/>
              <a:gdLst/>
              <a:ahLst/>
              <a:cxnLst/>
              <a:rect l="l" t="t" r="r" b="b"/>
              <a:pathLst>
                <a:path w="303" h="297" extrusionOk="0">
                  <a:moveTo>
                    <a:pt x="0" y="0"/>
                  </a:moveTo>
                  <a:lnTo>
                    <a:pt x="0" y="297"/>
                  </a:lnTo>
                  <a:lnTo>
                    <a:pt x="302" y="297"/>
                  </a:lnTo>
                  <a:cubicBezTo>
                    <a:pt x="302" y="131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 rot="10800000">
              <a:off x="-393997" y="868439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1" y="0"/>
                  </a:moveTo>
                  <a:cubicBezTo>
                    <a:pt x="1" y="164"/>
                    <a:pt x="133" y="301"/>
                    <a:pt x="298" y="301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 rot="10800000">
              <a:off x="-286178" y="868439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0" y="0"/>
                  </a:moveTo>
                  <a:lnTo>
                    <a:pt x="0" y="301"/>
                  </a:lnTo>
                  <a:cubicBezTo>
                    <a:pt x="165" y="301"/>
                    <a:pt x="302" y="164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 rot="10800000">
              <a:off x="-349545" y="612617"/>
              <a:ext cx="38212" cy="50908"/>
            </a:xfrm>
            <a:custGeom>
              <a:avLst/>
              <a:gdLst/>
              <a:ahLst/>
              <a:cxnLst/>
              <a:rect l="l" t="t" r="r" b="b"/>
              <a:pathLst>
                <a:path w="600" h="595" extrusionOk="0">
                  <a:moveTo>
                    <a:pt x="303" y="0"/>
                  </a:moveTo>
                  <a:cubicBezTo>
                    <a:pt x="137" y="0"/>
                    <a:pt x="0" y="133"/>
                    <a:pt x="0" y="297"/>
                  </a:cubicBezTo>
                  <a:cubicBezTo>
                    <a:pt x="0" y="462"/>
                    <a:pt x="137" y="595"/>
                    <a:pt x="303" y="595"/>
                  </a:cubicBezTo>
                  <a:cubicBezTo>
                    <a:pt x="468" y="595"/>
                    <a:pt x="599" y="462"/>
                    <a:pt x="599" y="297"/>
                  </a:cubicBezTo>
                  <a:cubicBezTo>
                    <a:pt x="599" y="133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 rot="10800000">
              <a:off x="-286178" y="552469"/>
              <a:ext cx="19297" cy="25925"/>
            </a:xfrm>
            <a:custGeom>
              <a:avLst/>
              <a:gdLst/>
              <a:ahLst/>
              <a:cxnLst/>
              <a:rect l="l" t="t" r="r" b="b"/>
              <a:pathLst>
                <a:path w="303" h="303" extrusionOk="0">
                  <a:moveTo>
                    <a:pt x="0" y="0"/>
                  </a:moveTo>
                  <a:lnTo>
                    <a:pt x="0" y="302"/>
                  </a:lnTo>
                  <a:lnTo>
                    <a:pt x="302" y="302"/>
                  </a:lnTo>
                  <a:cubicBezTo>
                    <a:pt x="302" y="133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 rot="10800000">
              <a:off x="-393997" y="697749"/>
              <a:ext cx="19042" cy="25925"/>
            </a:xfrm>
            <a:custGeom>
              <a:avLst/>
              <a:gdLst/>
              <a:ahLst/>
              <a:cxnLst/>
              <a:rect l="l" t="t" r="r" b="b"/>
              <a:pathLst>
                <a:path w="299" h="303" extrusionOk="0">
                  <a:moveTo>
                    <a:pt x="1" y="1"/>
                  </a:moveTo>
                  <a:cubicBezTo>
                    <a:pt x="1" y="170"/>
                    <a:pt x="133" y="303"/>
                    <a:pt x="298" y="303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 rot="10800000">
              <a:off x="-286178" y="697749"/>
              <a:ext cx="19297" cy="25925"/>
            </a:xfrm>
            <a:custGeom>
              <a:avLst/>
              <a:gdLst/>
              <a:ahLst/>
              <a:cxnLst/>
              <a:rect l="l" t="t" r="r" b="b"/>
              <a:pathLst>
                <a:path w="303" h="303" extrusionOk="0">
                  <a:moveTo>
                    <a:pt x="0" y="1"/>
                  </a:moveTo>
                  <a:lnTo>
                    <a:pt x="0" y="303"/>
                  </a:lnTo>
                  <a:cubicBezTo>
                    <a:pt x="165" y="303"/>
                    <a:pt x="302" y="170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 rot="10800000">
              <a:off x="-393997" y="552469"/>
              <a:ext cx="19042" cy="25925"/>
            </a:xfrm>
            <a:custGeom>
              <a:avLst/>
              <a:gdLst/>
              <a:ahLst/>
              <a:cxnLst/>
              <a:rect l="l" t="t" r="r" b="b"/>
              <a:pathLst>
                <a:path w="299" h="303" extrusionOk="0">
                  <a:moveTo>
                    <a:pt x="298" y="0"/>
                  </a:moveTo>
                  <a:cubicBezTo>
                    <a:pt x="133" y="0"/>
                    <a:pt x="1" y="133"/>
                    <a:pt x="1" y="302"/>
                  </a:cubicBezTo>
                  <a:lnTo>
                    <a:pt x="298" y="30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 rot="10800000">
              <a:off x="-393997" y="381864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298" y="1"/>
                  </a:moveTo>
                  <a:cubicBezTo>
                    <a:pt x="133" y="1"/>
                    <a:pt x="1" y="136"/>
                    <a:pt x="1" y="302"/>
                  </a:cubicBezTo>
                  <a:lnTo>
                    <a:pt x="298" y="30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 rot="10800000">
              <a:off x="-286178" y="527143"/>
              <a:ext cx="19297" cy="25411"/>
            </a:xfrm>
            <a:custGeom>
              <a:avLst/>
              <a:gdLst/>
              <a:ahLst/>
              <a:cxnLst/>
              <a:rect l="l" t="t" r="r" b="b"/>
              <a:pathLst>
                <a:path w="303" h="297" extrusionOk="0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 rot="10800000">
              <a:off x="-393997" y="527143"/>
              <a:ext cx="19042" cy="25411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1" y="0"/>
                  </a:moveTo>
                  <a:cubicBezTo>
                    <a:pt x="1" y="166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 rot="10800000">
              <a:off x="-349545" y="441498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303" y="1"/>
                  </a:moveTo>
                  <a:cubicBezTo>
                    <a:pt x="137" y="1"/>
                    <a:pt x="0" y="133"/>
                    <a:pt x="0" y="298"/>
                  </a:cubicBezTo>
                  <a:cubicBezTo>
                    <a:pt x="0" y="464"/>
                    <a:pt x="137" y="601"/>
                    <a:pt x="303" y="601"/>
                  </a:cubicBezTo>
                  <a:cubicBezTo>
                    <a:pt x="468" y="601"/>
                    <a:pt x="599" y="464"/>
                    <a:pt x="599" y="298"/>
                  </a:cubicBezTo>
                  <a:cubicBezTo>
                    <a:pt x="599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 rot="10800000">
              <a:off x="-286178" y="381864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0" y="1"/>
                  </a:moveTo>
                  <a:lnTo>
                    <a:pt x="0" y="302"/>
                  </a:lnTo>
                  <a:lnTo>
                    <a:pt x="302" y="302"/>
                  </a:lnTo>
                  <a:cubicBezTo>
                    <a:pt x="302" y="136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 rot="10800000">
              <a:off x="-286178" y="211087"/>
              <a:ext cx="19297" cy="26010"/>
            </a:xfrm>
            <a:custGeom>
              <a:avLst/>
              <a:gdLst/>
              <a:ahLst/>
              <a:cxnLst/>
              <a:rect l="l" t="t" r="r" b="b"/>
              <a:pathLst>
                <a:path w="303" h="304" extrusionOk="0">
                  <a:moveTo>
                    <a:pt x="0" y="1"/>
                  </a:moveTo>
                  <a:lnTo>
                    <a:pt x="0" y="303"/>
                  </a:lnTo>
                  <a:lnTo>
                    <a:pt x="302" y="303"/>
                  </a:lnTo>
                  <a:cubicBezTo>
                    <a:pt x="302" y="138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 rot="10800000">
              <a:off x="-286178" y="356367"/>
              <a:ext cx="19297" cy="25582"/>
            </a:xfrm>
            <a:custGeom>
              <a:avLst/>
              <a:gdLst/>
              <a:ahLst/>
              <a:cxnLst/>
              <a:rect l="l" t="t" r="r" b="b"/>
              <a:pathLst>
                <a:path w="303" h="299" extrusionOk="0">
                  <a:moveTo>
                    <a:pt x="0" y="1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 rot="10800000">
              <a:off x="-349545" y="270893"/>
              <a:ext cx="38212" cy="51250"/>
            </a:xfrm>
            <a:custGeom>
              <a:avLst/>
              <a:gdLst/>
              <a:ahLst/>
              <a:cxnLst/>
              <a:rect l="l" t="t" r="r" b="b"/>
              <a:pathLst>
                <a:path w="600" h="599" extrusionOk="0">
                  <a:moveTo>
                    <a:pt x="303" y="0"/>
                  </a:moveTo>
                  <a:cubicBezTo>
                    <a:pt x="137" y="0"/>
                    <a:pt x="0" y="132"/>
                    <a:pt x="0" y="297"/>
                  </a:cubicBezTo>
                  <a:cubicBezTo>
                    <a:pt x="0" y="462"/>
                    <a:pt x="137" y="599"/>
                    <a:pt x="303" y="599"/>
                  </a:cubicBezTo>
                  <a:cubicBezTo>
                    <a:pt x="468" y="599"/>
                    <a:pt x="599" y="462"/>
                    <a:pt x="599" y="297"/>
                  </a:cubicBezTo>
                  <a:cubicBezTo>
                    <a:pt x="599" y="132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 rot="10800000">
              <a:off x="-393997" y="211087"/>
              <a:ext cx="19042" cy="26010"/>
            </a:xfrm>
            <a:custGeom>
              <a:avLst/>
              <a:gdLst/>
              <a:ahLst/>
              <a:cxnLst/>
              <a:rect l="l" t="t" r="r" b="b"/>
              <a:pathLst>
                <a:path w="299" h="304" extrusionOk="0">
                  <a:moveTo>
                    <a:pt x="298" y="1"/>
                  </a:moveTo>
                  <a:cubicBezTo>
                    <a:pt x="133" y="1"/>
                    <a:pt x="1" y="138"/>
                    <a:pt x="1" y="303"/>
                  </a:cubicBezTo>
                  <a:lnTo>
                    <a:pt x="298" y="30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 rot="10800000">
              <a:off x="-393997" y="356367"/>
              <a:ext cx="19042" cy="25582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" y="1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 rot="10800000">
              <a:off x="-393997" y="40482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 rot="10800000">
              <a:off x="-393997" y="185762"/>
              <a:ext cx="19042" cy="25411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1" y="0"/>
                  </a:moveTo>
                  <a:cubicBezTo>
                    <a:pt x="1" y="165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 rot="10800000">
              <a:off x="-286178" y="40482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0" y="0"/>
                  </a:moveTo>
                  <a:lnTo>
                    <a:pt x="0" y="301"/>
                  </a:lnTo>
                  <a:lnTo>
                    <a:pt x="302" y="301"/>
                  </a:lnTo>
                  <a:cubicBezTo>
                    <a:pt x="302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 rot="10800000">
              <a:off x="-286178" y="185762"/>
              <a:ext cx="19297" cy="25411"/>
            </a:xfrm>
            <a:custGeom>
              <a:avLst/>
              <a:gdLst/>
              <a:ahLst/>
              <a:cxnLst/>
              <a:rect l="l" t="t" r="r" b="b"/>
              <a:pathLst>
                <a:path w="303" h="297" extrusionOk="0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302" y="165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 rot="10800000">
              <a:off x="-349545" y="100117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303" y="0"/>
                  </a:moveTo>
                  <a:cubicBezTo>
                    <a:pt x="137" y="0"/>
                    <a:pt x="0" y="133"/>
                    <a:pt x="0" y="298"/>
                  </a:cubicBezTo>
                  <a:cubicBezTo>
                    <a:pt x="0" y="463"/>
                    <a:pt x="137" y="600"/>
                    <a:pt x="303" y="600"/>
                  </a:cubicBezTo>
                  <a:cubicBezTo>
                    <a:pt x="468" y="600"/>
                    <a:pt x="599" y="463"/>
                    <a:pt x="599" y="298"/>
                  </a:cubicBezTo>
                  <a:cubicBezTo>
                    <a:pt x="599" y="133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 rot="10800000">
              <a:off x="-349545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303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3" y="599"/>
                  </a:cubicBezTo>
                  <a:cubicBezTo>
                    <a:pt x="468" y="599"/>
                    <a:pt x="599" y="462"/>
                    <a:pt x="599" y="297"/>
                  </a:cubicBezTo>
                  <a:cubicBezTo>
                    <a:pt x="599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 rot="10800000">
              <a:off x="-393997" y="15071"/>
              <a:ext cx="19042" cy="25497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" y="0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 rot="10800000">
              <a:off x="-286178" y="15071"/>
              <a:ext cx="19297" cy="25497"/>
            </a:xfrm>
            <a:custGeom>
              <a:avLst/>
              <a:gdLst/>
              <a:ahLst/>
              <a:cxnLst/>
              <a:rect l="l" t="t" r="r" b="b"/>
              <a:pathLst>
                <a:path w="303" h="298" extrusionOk="0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 rot="10800000">
              <a:off x="-222493" y="953999"/>
              <a:ext cx="37002" cy="37646"/>
            </a:xfrm>
            <a:custGeom>
              <a:avLst/>
              <a:gdLst/>
              <a:ahLst/>
              <a:cxnLst/>
              <a:rect l="l" t="t" r="r" b="b"/>
              <a:pathLst>
                <a:path w="581" h="440" extrusionOk="0">
                  <a:moveTo>
                    <a:pt x="538" y="1"/>
                  </a:moveTo>
                  <a:cubicBezTo>
                    <a:pt x="359" y="77"/>
                    <a:pt x="180" y="153"/>
                    <a:pt x="0" y="237"/>
                  </a:cubicBezTo>
                  <a:cubicBezTo>
                    <a:pt x="43" y="355"/>
                    <a:pt x="152" y="440"/>
                    <a:pt x="283" y="440"/>
                  </a:cubicBezTo>
                  <a:cubicBezTo>
                    <a:pt x="448" y="440"/>
                    <a:pt x="581" y="308"/>
                    <a:pt x="581" y="142"/>
                  </a:cubicBezTo>
                  <a:cubicBezTo>
                    <a:pt x="581" y="91"/>
                    <a:pt x="562" y="44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 rot="10800000">
              <a:off x="-266945" y="894193"/>
              <a:ext cx="18979" cy="25582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297" y="1"/>
                  </a:moveTo>
                  <a:cubicBezTo>
                    <a:pt x="133" y="1"/>
                    <a:pt x="1" y="133"/>
                    <a:pt x="1" y="298"/>
                  </a:cubicBezTo>
                  <a:lnTo>
                    <a:pt x="297" y="29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 rot="10800000">
              <a:off x="-158807" y="894193"/>
              <a:ext cx="18979" cy="25582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" y="1"/>
                  </a:moveTo>
                  <a:lnTo>
                    <a:pt x="1" y="298"/>
                  </a:lnTo>
                  <a:lnTo>
                    <a:pt x="297" y="298"/>
                  </a:lnTo>
                  <a:cubicBezTo>
                    <a:pt x="297" y="133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 rot="10800000">
              <a:off x="-158807" y="868439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1" y="0"/>
                  </a:moveTo>
                  <a:lnTo>
                    <a:pt x="1" y="301"/>
                  </a:lnTo>
                  <a:cubicBezTo>
                    <a:pt x="166" y="301"/>
                    <a:pt x="297" y="164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 rot="10800000">
              <a:off x="-158807" y="723588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1" y="0"/>
                  </a:moveTo>
                  <a:lnTo>
                    <a:pt x="1" y="297"/>
                  </a:lnTo>
                  <a:lnTo>
                    <a:pt x="297" y="297"/>
                  </a:lnTo>
                  <a:cubicBezTo>
                    <a:pt x="297" y="131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 rot="10800000">
              <a:off x="-222493" y="783308"/>
              <a:ext cx="38149" cy="51336"/>
            </a:xfrm>
            <a:custGeom>
              <a:avLst/>
              <a:gdLst/>
              <a:ahLst/>
              <a:cxnLst/>
              <a:rect l="l" t="t" r="r" b="b"/>
              <a:pathLst>
                <a:path w="599" h="600" extrusionOk="0">
                  <a:moveTo>
                    <a:pt x="301" y="1"/>
                  </a:moveTo>
                  <a:cubicBezTo>
                    <a:pt x="131" y="1"/>
                    <a:pt x="0" y="137"/>
                    <a:pt x="0" y="303"/>
                  </a:cubicBezTo>
                  <a:cubicBezTo>
                    <a:pt x="0" y="468"/>
                    <a:pt x="131" y="599"/>
                    <a:pt x="301" y="599"/>
                  </a:cubicBezTo>
                  <a:cubicBezTo>
                    <a:pt x="466" y="599"/>
                    <a:pt x="599" y="468"/>
                    <a:pt x="599" y="303"/>
                  </a:cubicBezTo>
                  <a:cubicBezTo>
                    <a:pt x="599" y="137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 rot="10800000">
              <a:off x="-266945" y="868439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1" y="0"/>
                  </a:moveTo>
                  <a:cubicBezTo>
                    <a:pt x="1" y="164"/>
                    <a:pt x="133" y="301"/>
                    <a:pt x="297" y="301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 rot="10800000">
              <a:off x="-266945" y="723588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297" y="0"/>
                  </a:moveTo>
                  <a:cubicBezTo>
                    <a:pt x="133" y="0"/>
                    <a:pt x="1" y="131"/>
                    <a:pt x="1" y="297"/>
                  </a:cubicBezTo>
                  <a:lnTo>
                    <a:pt x="297" y="297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 rot="10800000">
              <a:off x="-222493" y="612617"/>
              <a:ext cx="38149" cy="50908"/>
            </a:xfrm>
            <a:custGeom>
              <a:avLst/>
              <a:gdLst/>
              <a:ahLst/>
              <a:cxnLst/>
              <a:rect l="l" t="t" r="r" b="b"/>
              <a:pathLst>
                <a:path w="599" h="595" extrusionOk="0">
                  <a:moveTo>
                    <a:pt x="301" y="0"/>
                  </a:moveTo>
                  <a:cubicBezTo>
                    <a:pt x="131" y="0"/>
                    <a:pt x="0" y="133"/>
                    <a:pt x="0" y="297"/>
                  </a:cubicBezTo>
                  <a:cubicBezTo>
                    <a:pt x="0" y="462"/>
                    <a:pt x="131" y="595"/>
                    <a:pt x="301" y="595"/>
                  </a:cubicBezTo>
                  <a:cubicBezTo>
                    <a:pt x="466" y="595"/>
                    <a:pt x="599" y="462"/>
                    <a:pt x="599" y="297"/>
                  </a:cubicBezTo>
                  <a:cubicBezTo>
                    <a:pt x="599" y="133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 rot="10800000">
              <a:off x="-266945" y="697749"/>
              <a:ext cx="18979" cy="25925"/>
            </a:xfrm>
            <a:custGeom>
              <a:avLst/>
              <a:gdLst/>
              <a:ahLst/>
              <a:cxnLst/>
              <a:rect l="l" t="t" r="r" b="b"/>
              <a:pathLst>
                <a:path w="298" h="303" extrusionOk="0">
                  <a:moveTo>
                    <a:pt x="1" y="1"/>
                  </a:moveTo>
                  <a:cubicBezTo>
                    <a:pt x="1" y="170"/>
                    <a:pt x="133" y="303"/>
                    <a:pt x="297" y="303"/>
                  </a:cubicBez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 rot="10800000">
              <a:off x="-158807" y="552469"/>
              <a:ext cx="18979" cy="25925"/>
            </a:xfrm>
            <a:custGeom>
              <a:avLst/>
              <a:gdLst/>
              <a:ahLst/>
              <a:cxnLst/>
              <a:rect l="l" t="t" r="r" b="b"/>
              <a:pathLst>
                <a:path w="298" h="303" extrusionOk="0">
                  <a:moveTo>
                    <a:pt x="1" y="0"/>
                  </a:moveTo>
                  <a:lnTo>
                    <a:pt x="1" y="302"/>
                  </a:lnTo>
                  <a:lnTo>
                    <a:pt x="297" y="302"/>
                  </a:lnTo>
                  <a:cubicBezTo>
                    <a:pt x="297" y="133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 rot="10800000">
              <a:off x="-158807" y="697749"/>
              <a:ext cx="18979" cy="25925"/>
            </a:xfrm>
            <a:custGeom>
              <a:avLst/>
              <a:gdLst/>
              <a:ahLst/>
              <a:cxnLst/>
              <a:rect l="l" t="t" r="r" b="b"/>
              <a:pathLst>
                <a:path w="298" h="303" extrusionOk="0">
                  <a:moveTo>
                    <a:pt x="1" y="1"/>
                  </a:moveTo>
                  <a:lnTo>
                    <a:pt x="1" y="303"/>
                  </a:lnTo>
                  <a:cubicBezTo>
                    <a:pt x="166" y="303"/>
                    <a:pt x="297" y="170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 rot="10800000">
              <a:off x="-266945" y="552469"/>
              <a:ext cx="18979" cy="25925"/>
            </a:xfrm>
            <a:custGeom>
              <a:avLst/>
              <a:gdLst/>
              <a:ahLst/>
              <a:cxnLst/>
              <a:rect l="l" t="t" r="r" b="b"/>
              <a:pathLst>
                <a:path w="298" h="303" extrusionOk="0">
                  <a:moveTo>
                    <a:pt x="297" y="0"/>
                  </a:moveTo>
                  <a:cubicBezTo>
                    <a:pt x="133" y="0"/>
                    <a:pt x="1" y="133"/>
                    <a:pt x="1" y="302"/>
                  </a:cubicBezTo>
                  <a:lnTo>
                    <a:pt x="297" y="302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 rot="10800000">
              <a:off x="-222493" y="441498"/>
              <a:ext cx="38149" cy="51422"/>
            </a:xfrm>
            <a:custGeom>
              <a:avLst/>
              <a:gdLst/>
              <a:ahLst/>
              <a:cxnLst/>
              <a:rect l="l" t="t" r="r" b="b"/>
              <a:pathLst>
                <a:path w="599" h="601" extrusionOk="0">
                  <a:moveTo>
                    <a:pt x="301" y="1"/>
                  </a:moveTo>
                  <a:cubicBezTo>
                    <a:pt x="131" y="1"/>
                    <a:pt x="0" y="133"/>
                    <a:pt x="0" y="298"/>
                  </a:cubicBezTo>
                  <a:cubicBezTo>
                    <a:pt x="0" y="464"/>
                    <a:pt x="131" y="601"/>
                    <a:pt x="301" y="601"/>
                  </a:cubicBezTo>
                  <a:cubicBezTo>
                    <a:pt x="466" y="601"/>
                    <a:pt x="599" y="464"/>
                    <a:pt x="599" y="298"/>
                  </a:cubicBezTo>
                  <a:cubicBezTo>
                    <a:pt x="599" y="133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6"/>
            <p:cNvSpPr/>
            <p:nvPr/>
          </p:nvSpPr>
          <p:spPr>
            <a:xfrm rot="10800000">
              <a:off x="-158807" y="527143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6"/>
            <p:cNvSpPr/>
            <p:nvPr/>
          </p:nvSpPr>
          <p:spPr>
            <a:xfrm rot="10800000">
              <a:off x="-158807" y="381864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1" y="1"/>
                  </a:moveTo>
                  <a:lnTo>
                    <a:pt x="1" y="302"/>
                  </a:lnTo>
                  <a:lnTo>
                    <a:pt x="297" y="302"/>
                  </a:lnTo>
                  <a:cubicBezTo>
                    <a:pt x="297" y="136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6"/>
            <p:cNvSpPr/>
            <p:nvPr/>
          </p:nvSpPr>
          <p:spPr>
            <a:xfrm rot="10800000">
              <a:off x="-266945" y="381864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297" y="1"/>
                  </a:moveTo>
                  <a:cubicBezTo>
                    <a:pt x="133" y="1"/>
                    <a:pt x="1" y="136"/>
                    <a:pt x="1" y="302"/>
                  </a:cubicBezTo>
                  <a:lnTo>
                    <a:pt x="297" y="302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6"/>
            <p:cNvSpPr/>
            <p:nvPr/>
          </p:nvSpPr>
          <p:spPr>
            <a:xfrm rot="10800000">
              <a:off x="-266945" y="527143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1" y="0"/>
                  </a:moveTo>
                  <a:cubicBezTo>
                    <a:pt x="1" y="166"/>
                    <a:pt x="133" y="297"/>
                    <a:pt x="297" y="297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6"/>
            <p:cNvSpPr/>
            <p:nvPr/>
          </p:nvSpPr>
          <p:spPr>
            <a:xfrm rot="10800000">
              <a:off x="-266945" y="211087"/>
              <a:ext cx="18979" cy="26010"/>
            </a:xfrm>
            <a:custGeom>
              <a:avLst/>
              <a:gdLst/>
              <a:ahLst/>
              <a:cxnLst/>
              <a:rect l="l" t="t" r="r" b="b"/>
              <a:pathLst>
                <a:path w="298" h="304" extrusionOk="0">
                  <a:moveTo>
                    <a:pt x="297" y="1"/>
                  </a:moveTo>
                  <a:cubicBezTo>
                    <a:pt x="133" y="1"/>
                    <a:pt x="1" y="138"/>
                    <a:pt x="1" y="303"/>
                  </a:cubicBezTo>
                  <a:lnTo>
                    <a:pt x="297" y="30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6"/>
            <p:cNvSpPr/>
            <p:nvPr/>
          </p:nvSpPr>
          <p:spPr>
            <a:xfrm rot="10800000">
              <a:off x="-158807" y="211087"/>
              <a:ext cx="18979" cy="26010"/>
            </a:xfrm>
            <a:custGeom>
              <a:avLst/>
              <a:gdLst/>
              <a:ahLst/>
              <a:cxnLst/>
              <a:rect l="l" t="t" r="r" b="b"/>
              <a:pathLst>
                <a:path w="298" h="304" extrusionOk="0">
                  <a:moveTo>
                    <a:pt x="1" y="1"/>
                  </a:moveTo>
                  <a:lnTo>
                    <a:pt x="1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6"/>
            <p:cNvSpPr/>
            <p:nvPr/>
          </p:nvSpPr>
          <p:spPr>
            <a:xfrm rot="10800000">
              <a:off x="-158807" y="356367"/>
              <a:ext cx="18979" cy="25582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6"/>
            <p:cNvSpPr/>
            <p:nvPr/>
          </p:nvSpPr>
          <p:spPr>
            <a:xfrm rot="10800000">
              <a:off x="-266945" y="356367"/>
              <a:ext cx="18979" cy="25582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" y="1"/>
                  </a:moveTo>
                  <a:cubicBezTo>
                    <a:pt x="1" y="166"/>
                    <a:pt x="133" y="298"/>
                    <a:pt x="297" y="298"/>
                  </a:cubicBez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6"/>
            <p:cNvSpPr/>
            <p:nvPr/>
          </p:nvSpPr>
          <p:spPr>
            <a:xfrm rot="10800000">
              <a:off x="-222493" y="270893"/>
              <a:ext cx="38149" cy="51250"/>
            </a:xfrm>
            <a:custGeom>
              <a:avLst/>
              <a:gdLst/>
              <a:ahLst/>
              <a:cxnLst/>
              <a:rect l="l" t="t" r="r" b="b"/>
              <a:pathLst>
                <a:path w="599" h="599" extrusionOk="0">
                  <a:moveTo>
                    <a:pt x="301" y="0"/>
                  </a:moveTo>
                  <a:cubicBezTo>
                    <a:pt x="131" y="0"/>
                    <a:pt x="0" y="132"/>
                    <a:pt x="0" y="297"/>
                  </a:cubicBezTo>
                  <a:cubicBezTo>
                    <a:pt x="0" y="462"/>
                    <a:pt x="131" y="599"/>
                    <a:pt x="301" y="599"/>
                  </a:cubicBezTo>
                  <a:cubicBezTo>
                    <a:pt x="466" y="599"/>
                    <a:pt x="599" y="462"/>
                    <a:pt x="599" y="297"/>
                  </a:cubicBezTo>
                  <a:cubicBezTo>
                    <a:pt x="599" y="132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 rot="10800000">
              <a:off x="-266945" y="185762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1" y="0"/>
                  </a:moveTo>
                  <a:cubicBezTo>
                    <a:pt x="1" y="165"/>
                    <a:pt x="133" y="297"/>
                    <a:pt x="297" y="297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 rot="10800000">
              <a:off x="-158807" y="40482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 rot="10800000">
              <a:off x="-266945" y="40482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297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 rot="10800000">
              <a:off x="-158807" y="185762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 rot="10800000">
              <a:off x="-222493" y="100117"/>
              <a:ext cx="38149" cy="51422"/>
            </a:xfrm>
            <a:custGeom>
              <a:avLst/>
              <a:gdLst/>
              <a:ahLst/>
              <a:cxnLst/>
              <a:rect l="l" t="t" r="r" b="b"/>
              <a:pathLst>
                <a:path w="599" h="601" extrusionOk="0">
                  <a:moveTo>
                    <a:pt x="301" y="0"/>
                  </a:moveTo>
                  <a:cubicBezTo>
                    <a:pt x="131" y="0"/>
                    <a:pt x="0" y="133"/>
                    <a:pt x="0" y="298"/>
                  </a:cubicBezTo>
                  <a:cubicBezTo>
                    <a:pt x="0" y="463"/>
                    <a:pt x="131" y="600"/>
                    <a:pt x="301" y="600"/>
                  </a:cubicBezTo>
                  <a:cubicBezTo>
                    <a:pt x="466" y="600"/>
                    <a:pt x="599" y="463"/>
                    <a:pt x="599" y="298"/>
                  </a:cubicBezTo>
                  <a:cubicBezTo>
                    <a:pt x="599" y="133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 rot="10800000">
              <a:off x="-222493" y="-70488"/>
              <a:ext cx="38149" cy="51336"/>
            </a:xfrm>
            <a:custGeom>
              <a:avLst/>
              <a:gdLst/>
              <a:ahLst/>
              <a:cxnLst/>
              <a:rect l="l" t="t" r="r" b="b"/>
              <a:pathLst>
                <a:path w="599" h="600" extrusionOk="0">
                  <a:moveTo>
                    <a:pt x="301" y="1"/>
                  </a:moveTo>
                  <a:cubicBezTo>
                    <a:pt x="131" y="1"/>
                    <a:pt x="0" y="133"/>
                    <a:pt x="0" y="297"/>
                  </a:cubicBezTo>
                  <a:cubicBezTo>
                    <a:pt x="0" y="462"/>
                    <a:pt x="131" y="599"/>
                    <a:pt x="301" y="599"/>
                  </a:cubicBezTo>
                  <a:cubicBezTo>
                    <a:pt x="466" y="599"/>
                    <a:pt x="599" y="462"/>
                    <a:pt x="599" y="297"/>
                  </a:cubicBezTo>
                  <a:cubicBezTo>
                    <a:pt x="599" y="133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 rot="10800000">
              <a:off x="-266945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" y="0"/>
                  </a:moveTo>
                  <a:cubicBezTo>
                    <a:pt x="1" y="166"/>
                    <a:pt x="133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 rot="10800000">
              <a:off x="-158807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6"/>
            <p:cNvSpPr/>
            <p:nvPr/>
          </p:nvSpPr>
          <p:spPr>
            <a:xfrm rot="10800000">
              <a:off x="-139892" y="894193"/>
              <a:ext cx="18979" cy="25582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298" y="1"/>
                  </a:moveTo>
                  <a:cubicBezTo>
                    <a:pt x="133" y="1"/>
                    <a:pt x="0" y="133"/>
                    <a:pt x="0" y="298"/>
                  </a:cubicBezTo>
                  <a:lnTo>
                    <a:pt x="298" y="298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6"/>
            <p:cNvSpPr/>
            <p:nvPr/>
          </p:nvSpPr>
          <p:spPr>
            <a:xfrm rot="10800000">
              <a:off x="-95440" y="78330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298" y="1"/>
                  </a:moveTo>
                  <a:cubicBezTo>
                    <a:pt x="133" y="1"/>
                    <a:pt x="1" y="137"/>
                    <a:pt x="1" y="303"/>
                  </a:cubicBezTo>
                  <a:cubicBezTo>
                    <a:pt x="1" y="468"/>
                    <a:pt x="133" y="599"/>
                    <a:pt x="298" y="599"/>
                  </a:cubicBezTo>
                  <a:cubicBezTo>
                    <a:pt x="468" y="599"/>
                    <a:pt x="600" y="468"/>
                    <a:pt x="600" y="303"/>
                  </a:cubicBezTo>
                  <a:cubicBezTo>
                    <a:pt x="600" y="137"/>
                    <a:pt x="46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6"/>
            <p:cNvSpPr/>
            <p:nvPr/>
          </p:nvSpPr>
          <p:spPr>
            <a:xfrm rot="10800000">
              <a:off x="-139892" y="868439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0" y="0"/>
                  </a:moveTo>
                  <a:cubicBezTo>
                    <a:pt x="0" y="164"/>
                    <a:pt x="133" y="301"/>
                    <a:pt x="298" y="301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6"/>
            <p:cNvSpPr/>
            <p:nvPr/>
          </p:nvSpPr>
          <p:spPr>
            <a:xfrm rot="10800000">
              <a:off x="-31818" y="723588"/>
              <a:ext cx="19042" cy="25411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1" y="0"/>
                  </a:moveTo>
                  <a:lnTo>
                    <a:pt x="1" y="297"/>
                  </a:lnTo>
                  <a:lnTo>
                    <a:pt x="298" y="297"/>
                  </a:lnTo>
                  <a:cubicBezTo>
                    <a:pt x="298" y="131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6"/>
            <p:cNvSpPr/>
            <p:nvPr/>
          </p:nvSpPr>
          <p:spPr>
            <a:xfrm rot="10800000">
              <a:off x="-139892" y="723588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298" y="0"/>
                  </a:moveTo>
                  <a:cubicBezTo>
                    <a:pt x="133" y="0"/>
                    <a:pt x="0" y="131"/>
                    <a:pt x="0" y="297"/>
                  </a:cubicBezTo>
                  <a:lnTo>
                    <a:pt x="298" y="297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 rot="10800000">
              <a:off x="-139892" y="697749"/>
              <a:ext cx="18979" cy="25925"/>
            </a:xfrm>
            <a:custGeom>
              <a:avLst/>
              <a:gdLst/>
              <a:ahLst/>
              <a:cxnLst/>
              <a:rect l="l" t="t" r="r" b="b"/>
              <a:pathLst>
                <a:path w="298" h="303" extrusionOk="0">
                  <a:moveTo>
                    <a:pt x="0" y="1"/>
                  </a:moveTo>
                  <a:cubicBezTo>
                    <a:pt x="0" y="170"/>
                    <a:pt x="133" y="303"/>
                    <a:pt x="298" y="303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 rot="10800000">
              <a:off x="-31818" y="697749"/>
              <a:ext cx="19042" cy="25925"/>
            </a:xfrm>
            <a:custGeom>
              <a:avLst/>
              <a:gdLst/>
              <a:ahLst/>
              <a:cxnLst/>
              <a:rect l="l" t="t" r="r" b="b"/>
              <a:pathLst>
                <a:path w="299" h="303" extrusionOk="0">
                  <a:moveTo>
                    <a:pt x="1" y="1"/>
                  </a:moveTo>
                  <a:lnTo>
                    <a:pt x="1" y="303"/>
                  </a:lnTo>
                  <a:cubicBezTo>
                    <a:pt x="166" y="303"/>
                    <a:pt x="298" y="170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rot="10800000">
              <a:off x="-31818" y="552469"/>
              <a:ext cx="19042" cy="25925"/>
            </a:xfrm>
            <a:custGeom>
              <a:avLst/>
              <a:gdLst/>
              <a:ahLst/>
              <a:cxnLst/>
              <a:rect l="l" t="t" r="r" b="b"/>
              <a:pathLst>
                <a:path w="299" h="303" extrusionOk="0">
                  <a:moveTo>
                    <a:pt x="1" y="0"/>
                  </a:moveTo>
                  <a:lnTo>
                    <a:pt x="1" y="302"/>
                  </a:lnTo>
                  <a:lnTo>
                    <a:pt x="298" y="302"/>
                  </a:lnTo>
                  <a:cubicBezTo>
                    <a:pt x="298" y="133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 rot="10800000">
              <a:off x="-95440" y="612617"/>
              <a:ext cx="38212" cy="50908"/>
            </a:xfrm>
            <a:custGeom>
              <a:avLst/>
              <a:gdLst/>
              <a:ahLst/>
              <a:cxnLst/>
              <a:rect l="l" t="t" r="r" b="b"/>
              <a:pathLst>
                <a:path w="600" h="595" extrusionOk="0">
                  <a:moveTo>
                    <a:pt x="298" y="0"/>
                  </a:moveTo>
                  <a:cubicBezTo>
                    <a:pt x="133" y="0"/>
                    <a:pt x="1" y="133"/>
                    <a:pt x="1" y="297"/>
                  </a:cubicBezTo>
                  <a:cubicBezTo>
                    <a:pt x="1" y="462"/>
                    <a:pt x="133" y="595"/>
                    <a:pt x="298" y="595"/>
                  </a:cubicBezTo>
                  <a:cubicBezTo>
                    <a:pt x="468" y="595"/>
                    <a:pt x="600" y="462"/>
                    <a:pt x="600" y="297"/>
                  </a:cubicBezTo>
                  <a:cubicBezTo>
                    <a:pt x="600" y="133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 rot="10800000">
              <a:off x="-139892" y="552469"/>
              <a:ext cx="18979" cy="25925"/>
            </a:xfrm>
            <a:custGeom>
              <a:avLst/>
              <a:gdLst/>
              <a:ahLst/>
              <a:cxnLst/>
              <a:rect l="l" t="t" r="r" b="b"/>
              <a:pathLst>
                <a:path w="298" h="303" extrusionOk="0">
                  <a:moveTo>
                    <a:pt x="298" y="0"/>
                  </a:moveTo>
                  <a:cubicBezTo>
                    <a:pt x="133" y="0"/>
                    <a:pt x="0" y="133"/>
                    <a:pt x="0" y="302"/>
                  </a:cubicBezTo>
                  <a:lnTo>
                    <a:pt x="298" y="30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rot="10800000">
              <a:off x="-139892" y="381864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298" y="1"/>
                  </a:moveTo>
                  <a:cubicBezTo>
                    <a:pt x="133" y="1"/>
                    <a:pt x="0" y="136"/>
                    <a:pt x="0" y="302"/>
                  </a:cubicBezTo>
                  <a:lnTo>
                    <a:pt x="298" y="30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 rot="10800000">
              <a:off x="-139892" y="527143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0" y="0"/>
                  </a:moveTo>
                  <a:cubicBezTo>
                    <a:pt x="0" y="166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 rot="10800000">
              <a:off x="-31818" y="381864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1" y="1"/>
                  </a:moveTo>
                  <a:lnTo>
                    <a:pt x="1" y="302"/>
                  </a:lnTo>
                  <a:lnTo>
                    <a:pt x="298" y="302"/>
                  </a:lnTo>
                  <a:cubicBezTo>
                    <a:pt x="298" y="136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 rot="10800000">
              <a:off x="-95440" y="441498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298" y="1"/>
                  </a:moveTo>
                  <a:cubicBezTo>
                    <a:pt x="133" y="1"/>
                    <a:pt x="1" y="133"/>
                    <a:pt x="1" y="298"/>
                  </a:cubicBezTo>
                  <a:cubicBezTo>
                    <a:pt x="1" y="464"/>
                    <a:pt x="133" y="601"/>
                    <a:pt x="298" y="601"/>
                  </a:cubicBezTo>
                  <a:cubicBezTo>
                    <a:pt x="468" y="601"/>
                    <a:pt x="600" y="464"/>
                    <a:pt x="600" y="298"/>
                  </a:cubicBezTo>
                  <a:cubicBezTo>
                    <a:pt x="600" y="133"/>
                    <a:pt x="46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 rot="10800000">
              <a:off x="-31818" y="527143"/>
              <a:ext cx="19042" cy="25411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 rot="10800000">
              <a:off x="-139892" y="211087"/>
              <a:ext cx="18979" cy="26010"/>
            </a:xfrm>
            <a:custGeom>
              <a:avLst/>
              <a:gdLst/>
              <a:ahLst/>
              <a:cxnLst/>
              <a:rect l="l" t="t" r="r" b="b"/>
              <a:pathLst>
                <a:path w="298" h="304" extrusionOk="0">
                  <a:moveTo>
                    <a:pt x="298" y="1"/>
                  </a:moveTo>
                  <a:cubicBezTo>
                    <a:pt x="133" y="1"/>
                    <a:pt x="0" y="138"/>
                    <a:pt x="0" y="303"/>
                  </a:cubicBezTo>
                  <a:lnTo>
                    <a:pt x="298" y="30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 rot="10800000">
              <a:off x="-31818" y="356367"/>
              <a:ext cx="19042" cy="25582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8" y="166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 rot="10800000">
              <a:off x="-139892" y="356367"/>
              <a:ext cx="18979" cy="25582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0" y="1"/>
                  </a:moveTo>
                  <a:cubicBezTo>
                    <a:pt x="0" y="166"/>
                    <a:pt x="133" y="298"/>
                    <a:pt x="298" y="298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 rot="10800000">
              <a:off x="-95440" y="270893"/>
              <a:ext cx="38212" cy="51250"/>
            </a:xfrm>
            <a:custGeom>
              <a:avLst/>
              <a:gdLst/>
              <a:ahLst/>
              <a:cxnLst/>
              <a:rect l="l" t="t" r="r" b="b"/>
              <a:pathLst>
                <a:path w="600" h="599" extrusionOk="0">
                  <a:moveTo>
                    <a:pt x="298" y="0"/>
                  </a:moveTo>
                  <a:cubicBezTo>
                    <a:pt x="133" y="0"/>
                    <a:pt x="1" y="132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2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 rot="10800000">
              <a:off x="-31818" y="211087"/>
              <a:ext cx="19042" cy="26010"/>
            </a:xfrm>
            <a:custGeom>
              <a:avLst/>
              <a:gdLst/>
              <a:ahLst/>
              <a:cxnLst/>
              <a:rect l="l" t="t" r="r" b="b"/>
              <a:pathLst>
                <a:path w="299" h="304" extrusionOk="0">
                  <a:moveTo>
                    <a:pt x="1" y="1"/>
                  </a:moveTo>
                  <a:lnTo>
                    <a:pt x="1" y="303"/>
                  </a:lnTo>
                  <a:lnTo>
                    <a:pt x="298" y="303"/>
                  </a:lnTo>
                  <a:cubicBezTo>
                    <a:pt x="298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 rot="10800000">
              <a:off x="-31818" y="185762"/>
              <a:ext cx="19042" cy="25411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 rot="10800000">
              <a:off x="-139892" y="185762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0" y="0"/>
                  </a:moveTo>
                  <a:cubicBezTo>
                    <a:pt x="0" y="165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 rot="10800000">
              <a:off x="-31818" y="40482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1" y="0"/>
                  </a:moveTo>
                  <a:lnTo>
                    <a:pt x="1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 rot="10800000">
              <a:off x="-95440" y="100117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298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8" y="600"/>
                  </a:cubicBezTo>
                  <a:cubicBezTo>
                    <a:pt x="468" y="600"/>
                    <a:pt x="600" y="463"/>
                    <a:pt x="600" y="298"/>
                  </a:cubicBezTo>
                  <a:cubicBezTo>
                    <a:pt x="600" y="133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 rot="10800000">
              <a:off x="-139892" y="40482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298" y="0"/>
                  </a:moveTo>
                  <a:cubicBezTo>
                    <a:pt x="133" y="0"/>
                    <a:pt x="0" y="136"/>
                    <a:pt x="0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10800000">
              <a:off x="-31818" y="15071"/>
              <a:ext cx="19042" cy="25497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10800000">
              <a:off x="-95440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298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3"/>
                    <a:pt x="46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10800000">
              <a:off x="-139892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0" y="0"/>
                  </a:moveTo>
                  <a:cubicBezTo>
                    <a:pt x="0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 rot="10800000">
              <a:off x="-12840" y="723588"/>
              <a:ext cx="19234" cy="25411"/>
            </a:xfrm>
            <a:custGeom>
              <a:avLst/>
              <a:gdLst/>
              <a:ahLst/>
              <a:cxnLst/>
              <a:rect l="l" t="t" r="r" b="b"/>
              <a:pathLst>
                <a:path w="302" h="297" extrusionOk="0">
                  <a:moveTo>
                    <a:pt x="302" y="0"/>
                  </a:moveTo>
                  <a:cubicBezTo>
                    <a:pt x="137" y="0"/>
                    <a:pt x="0" y="131"/>
                    <a:pt x="0" y="297"/>
                  </a:cubicBezTo>
                  <a:lnTo>
                    <a:pt x="302" y="297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 rot="10800000">
              <a:off x="95299" y="723588"/>
              <a:ext cx="637" cy="428"/>
            </a:xfrm>
            <a:custGeom>
              <a:avLst/>
              <a:gdLst/>
              <a:ahLst/>
              <a:cxnLst/>
              <a:rect l="l" t="t" r="r" b="b"/>
              <a:pathLst>
                <a:path w="10" h="5" extrusionOk="0">
                  <a:moveTo>
                    <a:pt x="10" y="0"/>
                  </a:moveTo>
                  <a:cubicBezTo>
                    <a:pt x="5" y="0"/>
                    <a:pt x="5" y="5"/>
                    <a:pt x="1" y="5"/>
                  </a:cubicBezTo>
                  <a:lnTo>
                    <a:pt x="10" y="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 rot="10800000">
              <a:off x="31548" y="612617"/>
              <a:ext cx="38212" cy="50908"/>
            </a:xfrm>
            <a:custGeom>
              <a:avLst/>
              <a:gdLst/>
              <a:ahLst/>
              <a:cxnLst/>
              <a:rect l="l" t="t" r="r" b="b"/>
              <a:pathLst>
                <a:path w="600" h="595" extrusionOk="0">
                  <a:moveTo>
                    <a:pt x="297" y="0"/>
                  </a:moveTo>
                  <a:cubicBezTo>
                    <a:pt x="132" y="0"/>
                    <a:pt x="1" y="133"/>
                    <a:pt x="1" y="297"/>
                  </a:cubicBezTo>
                  <a:cubicBezTo>
                    <a:pt x="1" y="462"/>
                    <a:pt x="132" y="595"/>
                    <a:pt x="297" y="595"/>
                  </a:cubicBezTo>
                  <a:cubicBezTo>
                    <a:pt x="462" y="595"/>
                    <a:pt x="599" y="462"/>
                    <a:pt x="599" y="297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 rot="10800000">
              <a:off x="-12840" y="552469"/>
              <a:ext cx="19234" cy="25925"/>
            </a:xfrm>
            <a:custGeom>
              <a:avLst/>
              <a:gdLst/>
              <a:ahLst/>
              <a:cxnLst/>
              <a:rect l="l" t="t" r="r" b="b"/>
              <a:pathLst>
                <a:path w="302" h="303" extrusionOk="0">
                  <a:moveTo>
                    <a:pt x="302" y="0"/>
                  </a:moveTo>
                  <a:cubicBezTo>
                    <a:pt x="137" y="0"/>
                    <a:pt x="0" y="133"/>
                    <a:pt x="0" y="302"/>
                  </a:cubicBezTo>
                  <a:lnTo>
                    <a:pt x="302" y="30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 rot="10800000">
              <a:off x="-12840" y="697749"/>
              <a:ext cx="19234" cy="25925"/>
            </a:xfrm>
            <a:custGeom>
              <a:avLst/>
              <a:gdLst/>
              <a:ahLst/>
              <a:cxnLst/>
              <a:rect l="l" t="t" r="r" b="b"/>
              <a:pathLst>
                <a:path w="302" h="303" extrusionOk="0">
                  <a:moveTo>
                    <a:pt x="0" y="1"/>
                  </a:moveTo>
                  <a:cubicBezTo>
                    <a:pt x="0" y="170"/>
                    <a:pt x="137" y="303"/>
                    <a:pt x="302" y="303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 rot="10800000">
              <a:off x="95298" y="697749"/>
              <a:ext cx="18915" cy="25925"/>
            </a:xfrm>
            <a:custGeom>
              <a:avLst/>
              <a:gdLst/>
              <a:ahLst/>
              <a:cxnLst/>
              <a:rect l="l" t="t" r="r" b="b"/>
              <a:pathLst>
                <a:path w="297" h="303" extrusionOk="0">
                  <a:moveTo>
                    <a:pt x="288" y="1"/>
                  </a:moveTo>
                  <a:cubicBezTo>
                    <a:pt x="189" y="81"/>
                    <a:pt x="94" y="166"/>
                    <a:pt x="0" y="246"/>
                  </a:cubicBezTo>
                  <a:lnTo>
                    <a:pt x="0" y="303"/>
                  </a:lnTo>
                  <a:cubicBezTo>
                    <a:pt x="166" y="303"/>
                    <a:pt x="297" y="170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 rot="10800000">
              <a:off x="95298" y="552469"/>
              <a:ext cx="18915" cy="25925"/>
            </a:xfrm>
            <a:custGeom>
              <a:avLst/>
              <a:gdLst/>
              <a:ahLst/>
              <a:cxnLst/>
              <a:rect l="l" t="t" r="r" b="b"/>
              <a:pathLst>
                <a:path w="297" h="303" extrusionOk="0">
                  <a:moveTo>
                    <a:pt x="0" y="0"/>
                  </a:moveTo>
                  <a:lnTo>
                    <a:pt x="0" y="302"/>
                  </a:lnTo>
                  <a:lnTo>
                    <a:pt x="297" y="302"/>
                  </a:lnTo>
                  <a:cubicBezTo>
                    <a:pt x="297" y="133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 rot="10800000">
              <a:off x="-12840" y="381864"/>
              <a:ext cx="19234" cy="25839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302" y="1"/>
                  </a:moveTo>
                  <a:cubicBezTo>
                    <a:pt x="137" y="1"/>
                    <a:pt x="0" y="136"/>
                    <a:pt x="0" y="302"/>
                  </a:cubicBezTo>
                  <a:lnTo>
                    <a:pt x="302" y="30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 rot="10800000">
              <a:off x="-12840" y="527143"/>
              <a:ext cx="19234" cy="25411"/>
            </a:xfrm>
            <a:custGeom>
              <a:avLst/>
              <a:gdLst/>
              <a:ahLst/>
              <a:cxnLst/>
              <a:rect l="l" t="t" r="r" b="b"/>
              <a:pathLst>
                <a:path w="302" h="297" extrusionOk="0">
                  <a:moveTo>
                    <a:pt x="0" y="0"/>
                  </a:moveTo>
                  <a:cubicBezTo>
                    <a:pt x="0" y="166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 rot="10800000">
              <a:off x="95298" y="527143"/>
              <a:ext cx="18915" cy="25411"/>
            </a:xfrm>
            <a:custGeom>
              <a:avLst/>
              <a:gdLst/>
              <a:ahLst/>
              <a:cxnLst/>
              <a:rect l="l" t="t" r="r" b="b"/>
              <a:pathLst>
                <a:path w="297" h="297" extrusionOk="0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 rot="10800000">
              <a:off x="95298" y="381864"/>
              <a:ext cx="18915" cy="25839"/>
            </a:xfrm>
            <a:custGeom>
              <a:avLst/>
              <a:gdLst/>
              <a:ahLst/>
              <a:cxnLst/>
              <a:rect l="l" t="t" r="r" b="b"/>
              <a:pathLst>
                <a:path w="297" h="302" extrusionOk="0">
                  <a:moveTo>
                    <a:pt x="0" y="1"/>
                  </a:moveTo>
                  <a:lnTo>
                    <a:pt x="0" y="302"/>
                  </a:lnTo>
                  <a:lnTo>
                    <a:pt x="297" y="302"/>
                  </a:lnTo>
                  <a:cubicBezTo>
                    <a:pt x="297" y="136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 rot="10800000">
              <a:off x="31548" y="441498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297" y="1"/>
                  </a:moveTo>
                  <a:cubicBezTo>
                    <a:pt x="132" y="1"/>
                    <a:pt x="1" y="133"/>
                    <a:pt x="1" y="298"/>
                  </a:cubicBezTo>
                  <a:cubicBezTo>
                    <a:pt x="1" y="464"/>
                    <a:pt x="132" y="601"/>
                    <a:pt x="297" y="601"/>
                  </a:cubicBezTo>
                  <a:cubicBezTo>
                    <a:pt x="462" y="601"/>
                    <a:pt x="599" y="464"/>
                    <a:pt x="599" y="298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 rot="10800000">
              <a:off x="31548" y="270893"/>
              <a:ext cx="38212" cy="51250"/>
            </a:xfrm>
            <a:custGeom>
              <a:avLst/>
              <a:gdLst/>
              <a:ahLst/>
              <a:cxnLst/>
              <a:rect l="l" t="t" r="r" b="b"/>
              <a:pathLst>
                <a:path w="600" h="599" extrusionOk="0">
                  <a:moveTo>
                    <a:pt x="297" y="0"/>
                  </a:moveTo>
                  <a:cubicBezTo>
                    <a:pt x="132" y="0"/>
                    <a:pt x="1" y="132"/>
                    <a:pt x="1" y="297"/>
                  </a:cubicBezTo>
                  <a:cubicBezTo>
                    <a:pt x="1" y="462"/>
                    <a:pt x="132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2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 rot="10800000">
              <a:off x="95298" y="211087"/>
              <a:ext cx="18915" cy="26010"/>
            </a:xfrm>
            <a:custGeom>
              <a:avLst/>
              <a:gdLst/>
              <a:ahLst/>
              <a:cxnLst/>
              <a:rect l="l" t="t" r="r" b="b"/>
              <a:pathLst>
                <a:path w="297" h="304" extrusionOk="0">
                  <a:moveTo>
                    <a:pt x="0" y="1"/>
                  </a:moveTo>
                  <a:lnTo>
                    <a:pt x="0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 rot="10800000">
              <a:off x="-12840" y="211087"/>
              <a:ext cx="19234" cy="2601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302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 rot="10800000">
              <a:off x="95298" y="356367"/>
              <a:ext cx="18915" cy="25582"/>
            </a:xfrm>
            <a:custGeom>
              <a:avLst/>
              <a:gdLst/>
              <a:ahLst/>
              <a:cxnLst/>
              <a:rect l="l" t="t" r="r" b="b"/>
              <a:pathLst>
                <a:path w="297" h="299" extrusionOk="0">
                  <a:moveTo>
                    <a:pt x="0" y="1"/>
                  </a:moveTo>
                  <a:lnTo>
                    <a:pt x="0" y="298"/>
                  </a:lnTo>
                  <a:cubicBezTo>
                    <a:pt x="166" y="298"/>
                    <a:pt x="297" y="16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 rot="10800000">
              <a:off x="-12840" y="356367"/>
              <a:ext cx="19234" cy="25582"/>
            </a:xfrm>
            <a:custGeom>
              <a:avLst/>
              <a:gdLst/>
              <a:ahLst/>
              <a:cxnLst/>
              <a:rect l="l" t="t" r="r" b="b"/>
              <a:pathLst>
                <a:path w="302" h="299" extrusionOk="0">
                  <a:moveTo>
                    <a:pt x="0" y="1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 rot="10800000">
              <a:off x="95298" y="40482"/>
              <a:ext cx="18915" cy="25839"/>
            </a:xfrm>
            <a:custGeom>
              <a:avLst/>
              <a:gdLst/>
              <a:ahLst/>
              <a:cxnLst/>
              <a:rect l="l" t="t" r="r" b="b"/>
              <a:pathLst>
                <a:path w="297" h="302" extrusionOk="0">
                  <a:moveTo>
                    <a:pt x="0" y="0"/>
                  </a:moveTo>
                  <a:lnTo>
                    <a:pt x="0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 rot="10800000">
              <a:off x="-12840" y="185762"/>
              <a:ext cx="19234" cy="25411"/>
            </a:xfrm>
            <a:custGeom>
              <a:avLst/>
              <a:gdLst/>
              <a:ahLst/>
              <a:cxnLst/>
              <a:rect l="l" t="t" r="r" b="b"/>
              <a:pathLst>
                <a:path w="302" h="297" extrusionOk="0">
                  <a:moveTo>
                    <a:pt x="0" y="0"/>
                  </a:moveTo>
                  <a:cubicBezTo>
                    <a:pt x="0" y="165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 rot="10800000">
              <a:off x="-12840" y="40482"/>
              <a:ext cx="19234" cy="25839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302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 rot="10800000">
              <a:off x="95298" y="185762"/>
              <a:ext cx="18915" cy="25411"/>
            </a:xfrm>
            <a:custGeom>
              <a:avLst/>
              <a:gdLst/>
              <a:ahLst/>
              <a:cxnLst/>
              <a:rect l="l" t="t" r="r" b="b"/>
              <a:pathLst>
                <a:path w="297" h="297" extrusionOk="0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 rot="10800000">
              <a:off x="31548" y="100117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297" y="0"/>
                  </a:moveTo>
                  <a:cubicBezTo>
                    <a:pt x="132" y="0"/>
                    <a:pt x="1" y="133"/>
                    <a:pt x="1" y="298"/>
                  </a:cubicBezTo>
                  <a:cubicBezTo>
                    <a:pt x="1" y="463"/>
                    <a:pt x="132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 rot="10800000">
              <a:off x="31548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297" y="1"/>
                  </a:moveTo>
                  <a:cubicBezTo>
                    <a:pt x="132" y="1"/>
                    <a:pt x="1" y="133"/>
                    <a:pt x="1" y="297"/>
                  </a:cubicBezTo>
                  <a:cubicBezTo>
                    <a:pt x="1" y="462"/>
                    <a:pt x="132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 rot="10800000">
              <a:off x="-12840" y="15071"/>
              <a:ext cx="19234" cy="25497"/>
            </a:xfrm>
            <a:custGeom>
              <a:avLst/>
              <a:gdLst/>
              <a:ahLst/>
              <a:cxnLst/>
              <a:rect l="l" t="t" r="r" b="b"/>
              <a:pathLst>
                <a:path w="302" h="298" extrusionOk="0">
                  <a:moveTo>
                    <a:pt x="0" y="0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 rot="10800000">
              <a:off x="95298" y="15071"/>
              <a:ext cx="18915" cy="25497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 rot="10800000">
              <a:off x="222287" y="552469"/>
              <a:ext cx="19042" cy="17026"/>
            </a:xfrm>
            <a:custGeom>
              <a:avLst/>
              <a:gdLst/>
              <a:ahLst/>
              <a:cxnLst/>
              <a:rect l="l" t="t" r="r" b="b"/>
              <a:pathLst>
                <a:path w="299" h="199" extrusionOk="0">
                  <a:moveTo>
                    <a:pt x="223" y="0"/>
                  </a:moveTo>
                  <a:cubicBezTo>
                    <a:pt x="148" y="62"/>
                    <a:pt x="72" y="127"/>
                    <a:pt x="1" y="194"/>
                  </a:cubicBezTo>
                  <a:lnTo>
                    <a:pt x="1" y="198"/>
                  </a:lnTo>
                  <a:lnTo>
                    <a:pt x="299" y="198"/>
                  </a:lnTo>
                  <a:cubicBezTo>
                    <a:pt x="299" y="118"/>
                    <a:pt x="270" y="52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 rot="10800000">
              <a:off x="158665" y="612617"/>
              <a:ext cx="29169" cy="36363"/>
            </a:xfrm>
            <a:custGeom>
              <a:avLst/>
              <a:gdLst/>
              <a:ahLst/>
              <a:cxnLst/>
              <a:rect l="l" t="t" r="r" b="b"/>
              <a:pathLst>
                <a:path w="458" h="425" extrusionOk="0">
                  <a:moveTo>
                    <a:pt x="425" y="0"/>
                  </a:moveTo>
                  <a:cubicBezTo>
                    <a:pt x="284" y="122"/>
                    <a:pt x="142" y="250"/>
                    <a:pt x="1" y="377"/>
                  </a:cubicBezTo>
                  <a:cubicBezTo>
                    <a:pt x="48" y="405"/>
                    <a:pt x="100" y="425"/>
                    <a:pt x="157" y="425"/>
                  </a:cubicBezTo>
                  <a:cubicBezTo>
                    <a:pt x="321" y="425"/>
                    <a:pt x="458" y="292"/>
                    <a:pt x="458" y="127"/>
                  </a:cubicBezTo>
                  <a:cubicBezTo>
                    <a:pt x="458" y="81"/>
                    <a:pt x="444" y="38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 rot="10800000">
              <a:off x="114149" y="697749"/>
              <a:ext cx="3694" cy="4877"/>
            </a:xfrm>
            <a:custGeom>
              <a:avLst/>
              <a:gdLst/>
              <a:ahLst/>
              <a:cxnLst/>
              <a:rect l="l" t="t" r="r" b="b"/>
              <a:pathLst>
                <a:path w="58" h="57" extrusionOk="0">
                  <a:moveTo>
                    <a:pt x="57" y="0"/>
                  </a:moveTo>
                  <a:cubicBezTo>
                    <a:pt x="38" y="14"/>
                    <a:pt x="20" y="28"/>
                    <a:pt x="1" y="47"/>
                  </a:cubicBezTo>
                  <a:cubicBezTo>
                    <a:pt x="20" y="47"/>
                    <a:pt x="38" y="57"/>
                    <a:pt x="57" y="57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 rot="10800000">
              <a:off x="114149" y="552469"/>
              <a:ext cx="19297" cy="25925"/>
            </a:xfrm>
            <a:custGeom>
              <a:avLst/>
              <a:gdLst/>
              <a:ahLst/>
              <a:cxnLst/>
              <a:rect l="l" t="t" r="r" b="b"/>
              <a:pathLst>
                <a:path w="303" h="303" extrusionOk="0">
                  <a:moveTo>
                    <a:pt x="302" y="0"/>
                  </a:moveTo>
                  <a:cubicBezTo>
                    <a:pt x="137" y="0"/>
                    <a:pt x="0" y="133"/>
                    <a:pt x="0" y="302"/>
                  </a:cubicBezTo>
                  <a:lnTo>
                    <a:pt x="302" y="30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 rot="10800000">
              <a:off x="114149" y="527143"/>
              <a:ext cx="19297" cy="25411"/>
            </a:xfrm>
            <a:custGeom>
              <a:avLst/>
              <a:gdLst/>
              <a:ahLst/>
              <a:cxnLst/>
              <a:rect l="l" t="t" r="r" b="b"/>
              <a:pathLst>
                <a:path w="303" h="297" extrusionOk="0">
                  <a:moveTo>
                    <a:pt x="0" y="0"/>
                  </a:moveTo>
                  <a:cubicBezTo>
                    <a:pt x="0" y="166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 rot="10800000">
              <a:off x="222287" y="527143"/>
              <a:ext cx="19042" cy="25411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9" y="166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 rot="10800000">
              <a:off x="114149" y="381864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302" y="1"/>
                  </a:moveTo>
                  <a:cubicBezTo>
                    <a:pt x="137" y="1"/>
                    <a:pt x="0" y="136"/>
                    <a:pt x="0" y="302"/>
                  </a:cubicBezTo>
                  <a:lnTo>
                    <a:pt x="302" y="30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 rot="10800000">
              <a:off x="158665" y="441498"/>
              <a:ext cx="38149" cy="51422"/>
            </a:xfrm>
            <a:custGeom>
              <a:avLst/>
              <a:gdLst/>
              <a:ahLst/>
              <a:cxnLst/>
              <a:rect l="l" t="t" r="r" b="b"/>
              <a:pathLst>
                <a:path w="599" h="601" extrusionOk="0">
                  <a:moveTo>
                    <a:pt x="298" y="1"/>
                  </a:moveTo>
                  <a:cubicBezTo>
                    <a:pt x="133" y="1"/>
                    <a:pt x="0" y="133"/>
                    <a:pt x="0" y="298"/>
                  </a:cubicBezTo>
                  <a:cubicBezTo>
                    <a:pt x="0" y="464"/>
                    <a:pt x="133" y="601"/>
                    <a:pt x="298" y="601"/>
                  </a:cubicBezTo>
                  <a:cubicBezTo>
                    <a:pt x="462" y="601"/>
                    <a:pt x="599" y="464"/>
                    <a:pt x="599" y="298"/>
                  </a:cubicBezTo>
                  <a:cubicBezTo>
                    <a:pt x="599" y="133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 rot="10800000">
              <a:off x="222287" y="381864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1" y="1"/>
                  </a:moveTo>
                  <a:lnTo>
                    <a:pt x="1" y="302"/>
                  </a:lnTo>
                  <a:lnTo>
                    <a:pt x="299" y="302"/>
                  </a:lnTo>
                  <a:cubicBezTo>
                    <a:pt x="299" y="136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 rot="10800000">
              <a:off x="222287" y="211087"/>
              <a:ext cx="19042" cy="26010"/>
            </a:xfrm>
            <a:custGeom>
              <a:avLst/>
              <a:gdLst/>
              <a:ahLst/>
              <a:cxnLst/>
              <a:rect l="l" t="t" r="r" b="b"/>
              <a:pathLst>
                <a:path w="299" h="304" extrusionOk="0">
                  <a:moveTo>
                    <a:pt x="1" y="1"/>
                  </a:moveTo>
                  <a:lnTo>
                    <a:pt x="1" y="303"/>
                  </a:lnTo>
                  <a:lnTo>
                    <a:pt x="299" y="303"/>
                  </a:lnTo>
                  <a:cubicBezTo>
                    <a:pt x="299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 rot="10800000">
              <a:off x="114149" y="211087"/>
              <a:ext cx="19297" cy="26010"/>
            </a:xfrm>
            <a:custGeom>
              <a:avLst/>
              <a:gdLst/>
              <a:ahLst/>
              <a:cxnLst/>
              <a:rect l="l" t="t" r="r" b="b"/>
              <a:pathLst>
                <a:path w="303" h="304" extrusionOk="0">
                  <a:moveTo>
                    <a:pt x="302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 rot="10800000">
              <a:off x="114149" y="356367"/>
              <a:ext cx="19297" cy="25582"/>
            </a:xfrm>
            <a:custGeom>
              <a:avLst/>
              <a:gdLst/>
              <a:ahLst/>
              <a:cxnLst/>
              <a:rect l="l" t="t" r="r" b="b"/>
              <a:pathLst>
                <a:path w="303" h="299" extrusionOk="0">
                  <a:moveTo>
                    <a:pt x="0" y="1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 rot="10800000">
              <a:off x="222287" y="356367"/>
              <a:ext cx="19042" cy="25582"/>
            </a:xfrm>
            <a:custGeom>
              <a:avLst/>
              <a:gdLst/>
              <a:ahLst/>
              <a:cxnLst/>
              <a:rect l="l" t="t" r="r" b="b"/>
              <a:pathLst>
                <a:path w="299" h="299" extrusionOk="0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9" y="166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 rot="10800000">
              <a:off x="158665" y="270893"/>
              <a:ext cx="38149" cy="51250"/>
            </a:xfrm>
            <a:custGeom>
              <a:avLst/>
              <a:gdLst/>
              <a:ahLst/>
              <a:cxnLst/>
              <a:rect l="l" t="t" r="r" b="b"/>
              <a:pathLst>
                <a:path w="599" h="599" extrusionOk="0">
                  <a:moveTo>
                    <a:pt x="298" y="0"/>
                  </a:moveTo>
                  <a:cubicBezTo>
                    <a:pt x="133" y="0"/>
                    <a:pt x="0" y="132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2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 rot="10800000">
              <a:off x="222287" y="185762"/>
              <a:ext cx="19042" cy="25411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9" y="165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 rot="10800000">
              <a:off x="158665" y="100117"/>
              <a:ext cx="38149" cy="51422"/>
            </a:xfrm>
            <a:custGeom>
              <a:avLst/>
              <a:gdLst/>
              <a:ahLst/>
              <a:cxnLst/>
              <a:rect l="l" t="t" r="r" b="b"/>
              <a:pathLst>
                <a:path w="599" h="601" extrusionOk="0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8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 rot="10800000">
              <a:off x="222287" y="40482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1" y="0"/>
                  </a:moveTo>
                  <a:lnTo>
                    <a:pt x="1" y="301"/>
                  </a:lnTo>
                  <a:lnTo>
                    <a:pt x="299" y="301"/>
                  </a:lnTo>
                  <a:cubicBezTo>
                    <a:pt x="299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 rot="10800000">
              <a:off x="114149" y="185762"/>
              <a:ext cx="19297" cy="25411"/>
            </a:xfrm>
            <a:custGeom>
              <a:avLst/>
              <a:gdLst/>
              <a:ahLst/>
              <a:cxnLst/>
              <a:rect l="l" t="t" r="r" b="b"/>
              <a:pathLst>
                <a:path w="303" h="297" extrusionOk="0">
                  <a:moveTo>
                    <a:pt x="0" y="0"/>
                  </a:moveTo>
                  <a:cubicBezTo>
                    <a:pt x="0" y="165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 rot="10800000">
              <a:off x="114149" y="40482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302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 rot="10800000">
              <a:off x="222287" y="15071"/>
              <a:ext cx="19042" cy="25497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9" y="166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 rot="10800000">
              <a:off x="158665" y="-70488"/>
              <a:ext cx="38149" cy="51336"/>
            </a:xfrm>
            <a:custGeom>
              <a:avLst/>
              <a:gdLst/>
              <a:ahLst/>
              <a:cxnLst/>
              <a:rect l="l" t="t" r="r" b="b"/>
              <a:pathLst>
                <a:path w="599" h="600" extrusionOk="0">
                  <a:moveTo>
                    <a:pt x="298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 rot="10800000">
              <a:off x="114149" y="15071"/>
              <a:ext cx="19297" cy="25497"/>
            </a:xfrm>
            <a:custGeom>
              <a:avLst/>
              <a:gdLst/>
              <a:ahLst/>
              <a:cxnLst/>
              <a:rect l="l" t="t" r="r" b="b"/>
              <a:pathLst>
                <a:path w="303" h="298" extrusionOk="0">
                  <a:moveTo>
                    <a:pt x="0" y="0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 rot="10800000">
              <a:off x="241266" y="552469"/>
              <a:ext cx="64" cy="513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1"/>
                  </a:moveTo>
                  <a:lnTo>
                    <a:pt x="1" y="5"/>
                  </a:lnTo>
                  <a:lnTo>
                    <a:pt x="1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 rot="10800000">
              <a:off x="349339" y="381864"/>
              <a:ext cx="18979" cy="25069"/>
            </a:xfrm>
            <a:custGeom>
              <a:avLst/>
              <a:gdLst/>
              <a:ahLst/>
              <a:cxnLst/>
              <a:rect l="l" t="t" r="r" b="b"/>
              <a:pathLst>
                <a:path w="298" h="293" extrusionOk="0">
                  <a:moveTo>
                    <a:pt x="33" y="1"/>
                  </a:moveTo>
                  <a:cubicBezTo>
                    <a:pt x="24" y="10"/>
                    <a:pt x="10" y="20"/>
                    <a:pt x="1" y="29"/>
                  </a:cubicBezTo>
                  <a:lnTo>
                    <a:pt x="1" y="293"/>
                  </a:lnTo>
                  <a:lnTo>
                    <a:pt x="297" y="293"/>
                  </a:lnTo>
                  <a:cubicBezTo>
                    <a:pt x="297" y="138"/>
                    <a:pt x="184" y="20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 rot="10800000">
              <a:off x="285653" y="441498"/>
              <a:ext cx="36748" cy="47315"/>
            </a:xfrm>
            <a:custGeom>
              <a:avLst/>
              <a:gdLst/>
              <a:ahLst/>
              <a:cxnLst/>
              <a:rect l="l" t="t" r="r" b="b"/>
              <a:pathLst>
                <a:path w="577" h="553" extrusionOk="0">
                  <a:moveTo>
                    <a:pt x="431" y="0"/>
                  </a:moveTo>
                  <a:cubicBezTo>
                    <a:pt x="289" y="122"/>
                    <a:pt x="148" y="250"/>
                    <a:pt x="1" y="373"/>
                  </a:cubicBezTo>
                  <a:cubicBezTo>
                    <a:pt x="48" y="477"/>
                    <a:pt x="152" y="553"/>
                    <a:pt x="275" y="553"/>
                  </a:cubicBezTo>
                  <a:cubicBezTo>
                    <a:pt x="440" y="553"/>
                    <a:pt x="577" y="416"/>
                    <a:pt x="577" y="250"/>
                  </a:cubicBezTo>
                  <a:cubicBezTo>
                    <a:pt x="577" y="142"/>
                    <a:pt x="516" y="52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 rot="10800000">
              <a:off x="241265" y="527143"/>
              <a:ext cx="14075" cy="25411"/>
            </a:xfrm>
            <a:custGeom>
              <a:avLst/>
              <a:gdLst/>
              <a:ahLst/>
              <a:cxnLst/>
              <a:rect l="l" t="t" r="r" b="b"/>
              <a:pathLst>
                <a:path w="221" h="297" extrusionOk="0">
                  <a:moveTo>
                    <a:pt x="221" y="0"/>
                  </a:moveTo>
                  <a:cubicBezTo>
                    <a:pt x="146" y="62"/>
                    <a:pt x="70" y="127"/>
                    <a:pt x="0" y="194"/>
                  </a:cubicBezTo>
                  <a:cubicBezTo>
                    <a:pt x="51" y="255"/>
                    <a:pt x="131" y="297"/>
                    <a:pt x="221" y="297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 rot="10800000">
              <a:off x="241265" y="381864"/>
              <a:ext cx="19234" cy="25839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302" y="1"/>
                  </a:moveTo>
                  <a:cubicBezTo>
                    <a:pt x="138" y="1"/>
                    <a:pt x="1" y="136"/>
                    <a:pt x="1" y="302"/>
                  </a:cubicBezTo>
                  <a:lnTo>
                    <a:pt x="302" y="30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 rot="10800000">
              <a:off x="349339" y="356367"/>
              <a:ext cx="18979" cy="25582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 rot="10800000">
              <a:off x="241265" y="211087"/>
              <a:ext cx="19234" cy="2601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302" y="1"/>
                  </a:moveTo>
                  <a:cubicBezTo>
                    <a:pt x="138" y="1"/>
                    <a:pt x="1" y="138"/>
                    <a:pt x="1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 rot="10800000">
              <a:off x="349339" y="211087"/>
              <a:ext cx="18979" cy="26010"/>
            </a:xfrm>
            <a:custGeom>
              <a:avLst/>
              <a:gdLst/>
              <a:ahLst/>
              <a:cxnLst/>
              <a:rect l="l" t="t" r="r" b="b"/>
              <a:pathLst>
                <a:path w="298" h="304" extrusionOk="0">
                  <a:moveTo>
                    <a:pt x="1" y="1"/>
                  </a:moveTo>
                  <a:lnTo>
                    <a:pt x="1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 rot="10800000">
              <a:off x="285653" y="270893"/>
              <a:ext cx="38212" cy="51250"/>
            </a:xfrm>
            <a:custGeom>
              <a:avLst/>
              <a:gdLst/>
              <a:ahLst/>
              <a:cxnLst/>
              <a:rect l="l" t="t" r="r" b="b"/>
              <a:pathLst>
                <a:path w="600" h="599" extrusionOk="0">
                  <a:moveTo>
                    <a:pt x="298" y="0"/>
                  </a:moveTo>
                  <a:cubicBezTo>
                    <a:pt x="132" y="0"/>
                    <a:pt x="1" y="132"/>
                    <a:pt x="1" y="297"/>
                  </a:cubicBezTo>
                  <a:cubicBezTo>
                    <a:pt x="1" y="462"/>
                    <a:pt x="132" y="599"/>
                    <a:pt x="298" y="599"/>
                  </a:cubicBezTo>
                  <a:cubicBezTo>
                    <a:pt x="463" y="599"/>
                    <a:pt x="600" y="462"/>
                    <a:pt x="600" y="297"/>
                  </a:cubicBezTo>
                  <a:cubicBezTo>
                    <a:pt x="600" y="132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 rot="10800000">
              <a:off x="241265" y="356367"/>
              <a:ext cx="19234" cy="25582"/>
            </a:xfrm>
            <a:custGeom>
              <a:avLst/>
              <a:gdLst/>
              <a:ahLst/>
              <a:cxnLst/>
              <a:rect l="l" t="t" r="r" b="b"/>
              <a:pathLst>
                <a:path w="302" h="299" extrusionOk="0">
                  <a:moveTo>
                    <a:pt x="1" y="1"/>
                  </a:moveTo>
                  <a:cubicBezTo>
                    <a:pt x="1" y="166"/>
                    <a:pt x="138" y="298"/>
                    <a:pt x="302" y="298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 rot="10800000">
              <a:off x="241265" y="40482"/>
              <a:ext cx="19234" cy="25839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302" y="0"/>
                  </a:moveTo>
                  <a:cubicBezTo>
                    <a:pt x="138" y="0"/>
                    <a:pt x="1" y="136"/>
                    <a:pt x="1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 rot="10800000">
              <a:off x="349339" y="185762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 rot="10800000">
              <a:off x="285653" y="100117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298" y="0"/>
                  </a:moveTo>
                  <a:cubicBezTo>
                    <a:pt x="132" y="0"/>
                    <a:pt x="1" y="133"/>
                    <a:pt x="1" y="298"/>
                  </a:cubicBezTo>
                  <a:cubicBezTo>
                    <a:pt x="1" y="463"/>
                    <a:pt x="132" y="600"/>
                    <a:pt x="298" y="600"/>
                  </a:cubicBezTo>
                  <a:cubicBezTo>
                    <a:pt x="463" y="600"/>
                    <a:pt x="600" y="463"/>
                    <a:pt x="600" y="298"/>
                  </a:cubicBezTo>
                  <a:cubicBezTo>
                    <a:pt x="600" y="133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 rot="10800000">
              <a:off x="241265" y="185762"/>
              <a:ext cx="19234" cy="25411"/>
            </a:xfrm>
            <a:custGeom>
              <a:avLst/>
              <a:gdLst/>
              <a:ahLst/>
              <a:cxnLst/>
              <a:rect l="l" t="t" r="r" b="b"/>
              <a:pathLst>
                <a:path w="302" h="297" extrusionOk="0">
                  <a:moveTo>
                    <a:pt x="1" y="0"/>
                  </a:moveTo>
                  <a:cubicBezTo>
                    <a:pt x="1" y="165"/>
                    <a:pt x="138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 rot="10800000">
              <a:off x="349339" y="40482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 rot="10800000">
              <a:off x="285653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298" y="1"/>
                  </a:moveTo>
                  <a:cubicBezTo>
                    <a:pt x="132" y="1"/>
                    <a:pt x="1" y="133"/>
                    <a:pt x="1" y="297"/>
                  </a:cubicBezTo>
                  <a:cubicBezTo>
                    <a:pt x="1" y="462"/>
                    <a:pt x="132" y="599"/>
                    <a:pt x="298" y="599"/>
                  </a:cubicBezTo>
                  <a:cubicBezTo>
                    <a:pt x="463" y="599"/>
                    <a:pt x="600" y="462"/>
                    <a:pt x="600" y="297"/>
                  </a:cubicBezTo>
                  <a:cubicBezTo>
                    <a:pt x="600" y="133"/>
                    <a:pt x="46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 rot="10800000">
              <a:off x="349339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 rot="10800000">
              <a:off x="241265" y="15071"/>
              <a:ext cx="19234" cy="25497"/>
            </a:xfrm>
            <a:custGeom>
              <a:avLst/>
              <a:gdLst/>
              <a:ahLst/>
              <a:cxnLst/>
              <a:rect l="l" t="t" r="r" b="b"/>
              <a:pathLst>
                <a:path w="302" h="298" extrusionOk="0">
                  <a:moveTo>
                    <a:pt x="1" y="0"/>
                  </a:moveTo>
                  <a:cubicBezTo>
                    <a:pt x="1" y="166"/>
                    <a:pt x="138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 rot="10800000">
              <a:off x="368254" y="381864"/>
              <a:ext cx="19297" cy="22673"/>
            </a:xfrm>
            <a:custGeom>
              <a:avLst/>
              <a:gdLst/>
              <a:ahLst/>
              <a:cxnLst/>
              <a:rect l="l" t="t" r="r" b="b"/>
              <a:pathLst>
                <a:path w="303" h="265" extrusionOk="0">
                  <a:moveTo>
                    <a:pt x="303" y="1"/>
                  </a:moveTo>
                  <a:cubicBezTo>
                    <a:pt x="203" y="81"/>
                    <a:pt x="105" y="166"/>
                    <a:pt x="5" y="247"/>
                  </a:cubicBezTo>
                  <a:cubicBezTo>
                    <a:pt x="5" y="251"/>
                    <a:pt x="0" y="256"/>
                    <a:pt x="0" y="265"/>
                  </a:cubicBezTo>
                  <a:lnTo>
                    <a:pt x="303" y="2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 rot="10800000">
              <a:off x="412706" y="270893"/>
              <a:ext cx="38212" cy="51250"/>
            </a:xfrm>
            <a:custGeom>
              <a:avLst/>
              <a:gdLst/>
              <a:ahLst/>
              <a:cxnLst/>
              <a:rect l="l" t="t" r="r" b="b"/>
              <a:pathLst>
                <a:path w="600" h="599" extrusionOk="0">
                  <a:moveTo>
                    <a:pt x="298" y="0"/>
                  </a:moveTo>
                  <a:cubicBezTo>
                    <a:pt x="133" y="0"/>
                    <a:pt x="1" y="132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2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 rot="10800000">
              <a:off x="476392" y="211087"/>
              <a:ext cx="18979" cy="26010"/>
            </a:xfrm>
            <a:custGeom>
              <a:avLst/>
              <a:gdLst/>
              <a:ahLst/>
              <a:cxnLst/>
              <a:rect l="l" t="t" r="r" b="b"/>
              <a:pathLst>
                <a:path w="298" h="304" extrusionOk="0">
                  <a:moveTo>
                    <a:pt x="0" y="1"/>
                  </a:moveTo>
                  <a:lnTo>
                    <a:pt x="0" y="303"/>
                  </a:lnTo>
                  <a:lnTo>
                    <a:pt x="298" y="303"/>
                  </a:lnTo>
                  <a:cubicBezTo>
                    <a:pt x="298" y="138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 rot="10800000">
              <a:off x="368254" y="211087"/>
              <a:ext cx="19297" cy="26010"/>
            </a:xfrm>
            <a:custGeom>
              <a:avLst/>
              <a:gdLst/>
              <a:ahLst/>
              <a:cxnLst/>
              <a:rect l="l" t="t" r="r" b="b"/>
              <a:pathLst>
                <a:path w="303" h="304" extrusionOk="0">
                  <a:moveTo>
                    <a:pt x="303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3" y="30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 rot="10800000">
              <a:off x="368254" y="356367"/>
              <a:ext cx="19297" cy="25582"/>
            </a:xfrm>
            <a:custGeom>
              <a:avLst/>
              <a:gdLst/>
              <a:ahLst/>
              <a:cxnLst/>
              <a:rect l="l" t="t" r="r" b="b"/>
              <a:pathLst>
                <a:path w="303" h="299" extrusionOk="0">
                  <a:moveTo>
                    <a:pt x="0" y="1"/>
                  </a:moveTo>
                  <a:cubicBezTo>
                    <a:pt x="0" y="166"/>
                    <a:pt x="137" y="298"/>
                    <a:pt x="303" y="298"/>
                  </a:cubicBez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 rot="10800000">
              <a:off x="412706" y="100117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298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8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 rot="10800000">
              <a:off x="476392" y="185762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 rot="10800000">
              <a:off x="368254" y="40482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303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3" y="30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 rot="10800000">
              <a:off x="476392" y="40482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0" y="0"/>
                  </a:moveTo>
                  <a:lnTo>
                    <a:pt x="0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 rot="10800000">
              <a:off x="368254" y="185762"/>
              <a:ext cx="19297" cy="25411"/>
            </a:xfrm>
            <a:custGeom>
              <a:avLst/>
              <a:gdLst/>
              <a:ahLst/>
              <a:cxnLst/>
              <a:rect l="l" t="t" r="r" b="b"/>
              <a:pathLst>
                <a:path w="303" h="297" extrusionOk="0">
                  <a:moveTo>
                    <a:pt x="0" y="0"/>
                  </a:moveTo>
                  <a:cubicBezTo>
                    <a:pt x="0" y="165"/>
                    <a:pt x="137" y="297"/>
                    <a:pt x="303" y="297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 rot="10800000">
              <a:off x="368254" y="15071"/>
              <a:ext cx="19297" cy="25497"/>
            </a:xfrm>
            <a:custGeom>
              <a:avLst/>
              <a:gdLst/>
              <a:ahLst/>
              <a:cxnLst/>
              <a:rect l="l" t="t" r="r" b="b"/>
              <a:pathLst>
                <a:path w="303" h="298" extrusionOk="0">
                  <a:moveTo>
                    <a:pt x="0" y="0"/>
                  </a:moveTo>
                  <a:cubicBezTo>
                    <a:pt x="0" y="166"/>
                    <a:pt x="137" y="298"/>
                    <a:pt x="303" y="298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 rot="10800000">
              <a:off x="412706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298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 rot="10800000">
              <a:off x="476392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 rot="10800000">
              <a:off x="495306" y="211087"/>
              <a:ext cx="19234" cy="2601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301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1" y="30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 rot="10800000">
              <a:off x="603444" y="40482"/>
              <a:ext cx="19234" cy="25839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0"/>
                  </a:moveTo>
                  <a:lnTo>
                    <a:pt x="1" y="301"/>
                  </a:lnTo>
                  <a:lnTo>
                    <a:pt x="302" y="301"/>
                  </a:lnTo>
                  <a:cubicBezTo>
                    <a:pt x="302" y="136"/>
                    <a:pt x="170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 rot="10800000">
              <a:off x="495306" y="40482"/>
              <a:ext cx="19234" cy="25839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301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 rot="10800000">
              <a:off x="495306" y="185762"/>
              <a:ext cx="19234" cy="25411"/>
            </a:xfrm>
            <a:custGeom>
              <a:avLst/>
              <a:gdLst/>
              <a:ahLst/>
              <a:cxnLst/>
              <a:rect l="l" t="t" r="r" b="b"/>
              <a:pathLst>
                <a:path w="302" h="297" extrusionOk="0">
                  <a:moveTo>
                    <a:pt x="0" y="0"/>
                  </a:moveTo>
                  <a:cubicBezTo>
                    <a:pt x="0" y="165"/>
                    <a:pt x="137" y="297"/>
                    <a:pt x="301" y="29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 rot="10800000">
              <a:off x="539695" y="100117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297" y="0"/>
                  </a:moveTo>
                  <a:cubicBezTo>
                    <a:pt x="132" y="0"/>
                    <a:pt x="0" y="133"/>
                    <a:pt x="0" y="298"/>
                  </a:cubicBezTo>
                  <a:cubicBezTo>
                    <a:pt x="0" y="463"/>
                    <a:pt x="132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 rot="10800000">
              <a:off x="495306" y="15071"/>
              <a:ext cx="19234" cy="25497"/>
            </a:xfrm>
            <a:custGeom>
              <a:avLst/>
              <a:gdLst/>
              <a:ahLst/>
              <a:cxnLst/>
              <a:rect l="l" t="t" r="r" b="b"/>
              <a:pathLst>
                <a:path w="302" h="298" extrusionOk="0">
                  <a:moveTo>
                    <a:pt x="0" y="0"/>
                  </a:moveTo>
                  <a:cubicBezTo>
                    <a:pt x="0" y="166"/>
                    <a:pt x="137" y="298"/>
                    <a:pt x="301" y="298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 rot="10800000">
              <a:off x="603444" y="15071"/>
              <a:ext cx="19234" cy="25497"/>
            </a:xfrm>
            <a:custGeom>
              <a:avLst/>
              <a:gdLst/>
              <a:ahLst/>
              <a:cxnLst/>
              <a:rect l="l" t="t" r="r" b="b"/>
              <a:pathLst>
                <a:path w="302" h="298" extrusionOk="0">
                  <a:moveTo>
                    <a:pt x="1" y="0"/>
                  </a:moveTo>
                  <a:lnTo>
                    <a:pt x="1" y="298"/>
                  </a:lnTo>
                  <a:cubicBezTo>
                    <a:pt x="170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 rot="10800000">
              <a:off x="539695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297" y="1"/>
                  </a:moveTo>
                  <a:cubicBezTo>
                    <a:pt x="132" y="1"/>
                    <a:pt x="0" y="133"/>
                    <a:pt x="0" y="297"/>
                  </a:cubicBezTo>
                  <a:cubicBezTo>
                    <a:pt x="0" y="462"/>
                    <a:pt x="132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 rot="10800000">
              <a:off x="667065" y="100117"/>
              <a:ext cx="37639" cy="40470"/>
            </a:xfrm>
            <a:custGeom>
              <a:avLst/>
              <a:gdLst/>
              <a:ahLst/>
              <a:cxnLst/>
              <a:rect l="l" t="t" r="r" b="b"/>
              <a:pathLst>
                <a:path w="591" h="473" extrusionOk="0">
                  <a:moveTo>
                    <a:pt x="534" y="0"/>
                  </a:moveTo>
                  <a:cubicBezTo>
                    <a:pt x="359" y="76"/>
                    <a:pt x="181" y="142"/>
                    <a:pt x="1" y="207"/>
                  </a:cubicBezTo>
                  <a:cubicBezTo>
                    <a:pt x="20" y="353"/>
                    <a:pt x="142" y="472"/>
                    <a:pt x="294" y="472"/>
                  </a:cubicBezTo>
                  <a:cubicBezTo>
                    <a:pt x="458" y="472"/>
                    <a:pt x="590" y="335"/>
                    <a:pt x="590" y="170"/>
                  </a:cubicBezTo>
                  <a:cubicBezTo>
                    <a:pt x="590" y="104"/>
                    <a:pt x="566" y="48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 rot="10800000">
              <a:off x="730433" y="40482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0" y="0"/>
                  </a:moveTo>
                  <a:lnTo>
                    <a:pt x="0" y="301"/>
                  </a:lnTo>
                  <a:lnTo>
                    <a:pt x="302" y="301"/>
                  </a:lnTo>
                  <a:cubicBezTo>
                    <a:pt x="302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 rot="10800000">
              <a:off x="622614" y="40482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299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9" y="301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 rot="10800000">
              <a:off x="730433" y="15071"/>
              <a:ext cx="19297" cy="25497"/>
            </a:xfrm>
            <a:custGeom>
              <a:avLst/>
              <a:gdLst/>
              <a:ahLst/>
              <a:cxnLst/>
              <a:rect l="l" t="t" r="r" b="b"/>
              <a:pathLst>
                <a:path w="303" h="298" extrusionOk="0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 rot="10800000">
              <a:off x="667065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303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3" y="599"/>
                  </a:cubicBezTo>
                  <a:cubicBezTo>
                    <a:pt x="467" y="599"/>
                    <a:pt x="599" y="462"/>
                    <a:pt x="599" y="297"/>
                  </a:cubicBezTo>
                  <a:cubicBezTo>
                    <a:pt x="599" y="133"/>
                    <a:pt x="46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 rot="10800000">
              <a:off x="622614" y="15071"/>
              <a:ext cx="19042" cy="25497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" y="0"/>
                  </a:moveTo>
                  <a:cubicBezTo>
                    <a:pt x="1" y="166"/>
                    <a:pt x="133" y="298"/>
                    <a:pt x="299" y="298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 rot="10800000">
              <a:off x="749666" y="40482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297" y="0"/>
                  </a:moveTo>
                  <a:cubicBezTo>
                    <a:pt x="132" y="0"/>
                    <a:pt x="1" y="136"/>
                    <a:pt x="1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 rot="10800000">
              <a:off x="857549" y="40482"/>
              <a:ext cx="19234" cy="25497"/>
            </a:xfrm>
            <a:custGeom>
              <a:avLst/>
              <a:gdLst/>
              <a:ahLst/>
              <a:cxnLst/>
              <a:rect l="l" t="t" r="r" b="b"/>
              <a:pathLst>
                <a:path w="302" h="298" extrusionOk="0">
                  <a:moveTo>
                    <a:pt x="19" y="1"/>
                  </a:moveTo>
                  <a:cubicBezTo>
                    <a:pt x="15" y="1"/>
                    <a:pt x="5" y="1"/>
                    <a:pt x="1" y="5"/>
                  </a:cubicBezTo>
                  <a:lnTo>
                    <a:pt x="1" y="297"/>
                  </a:lnTo>
                  <a:lnTo>
                    <a:pt x="302" y="297"/>
                  </a:lnTo>
                  <a:cubicBezTo>
                    <a:pt x="302" y="138"/>
                    <a:pt x="175" y="10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 rot="10800000">
              <a:off x="857549" y="15071"/>
              <a:ext cx="19234" cy="25497"/>
            </a:xfrm>
            <a:custGeom>
              <a:avLst/>
              <a:gdLst/>
              <a:ahLst/>
              <a:cxnLst/>
              <a:rect l="l" t="t" r="r" b="b"/>
              <a:pathLst>
                <a:path w="302" h="298" extrusionOk="0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 rot="10800000">
              <a:off x="749666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" y="0"/>
                  </a:moveTo>
                  <a:cubicBezTo>
                    <a:pt x="1" y="166"/>
                    <a:pt x="132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 rot="10800000">
              <a:off x="794118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302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2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3"/>
                    <a:pt x="468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 rot="10800000">
              <a:off x="876718" y="40482"/>
              <a:ext cx="18979" cy="25069"/>
            </a:xfrm>
            <a:custGeom>
              <a:avLst/>
              <a:gdLst/>
              <a:ahLst/>
              <a:cxnLst/>
              <a:rect l="l" t="t" r="r" b="b"/>
              <a:pathLst>
                <a:path w="298" h="293" extrusionOk="0">
                  <a:moveTo>
                    <a:pt x="298" y="0"/>
                  </a:moveTo>
                  <a:cubicBezTo>
                    <a:pt x="270" y="0"/>
                    <a:pt x="237" y="9"/>
                    <a:pt x="203" y="9"/>
                  </a:cubicBezTo>
                  <a:cubicBezTo>
                    <a:pt x="85" y="52"/>
                    <a:pt x="0" y="161"/>
                    <a:pt x="0" y="292"/>
                  </a:cubicBezTo>
                  <a:lnTo>
                    <a:pt x="298" y="2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 rot="10800000">
              <a:off x="984538" y="40482"/>
              <a:ext cx="19297" cy="16171"/>
            </a:xfrm>
            <a:custGeom>
              <a:avLst/>
              <a:gdLst/>
              <a:ahLst/>
              <a:cxnLst/>
              <a:rect l="l" t="t" r="r" b="b"/>
              <a:pathLst>
                <a:path w="303" h="189" extrusionOk="0">
                  <a:moveTo>
                    <a:pt x="1" y="0"/>
                  </a:moveTo>
                  <a:lnTo>
                    <a:pt x="1" y="188"/>
                  </a:lnTo>
                  <a:lnTo>
                    <a:pt x="303" y="188"/>
                  </a:lnTo>
                  <a:cubicBezTo>
                    <a:pt x="303" y="114"/>
                    <a:pt x="274" y="51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 rot="10800000">
              <a:off x="921170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303" y="1"/>
                  </a:moveTo>
                  <a:cubicBezTo>
                    <a:pt x="138" y="1"/>
                    <a:pt x="1" y="133"/>
                    <a:pt x="1" y="297"/>
                  </a:cubicBezTo>
                  <a:cubicBezTo>
                    <a:pt x="1" y="462"/>
                    <a:pt x="138" y="599"/>
                    <a:pt x="303" y="599"/>
                  </a:cubicBezTo>
                  <a:cubicBezTo>
                    <a:pt x="467" y="599"/>
                    <a:pt x="600" y="462"/>
                    <a:pt x="600" y="297"/>
                  </a:cubicBezTo>
                  <a:cubicBezTo>
                    <a:pt x="600" y="133"/>
                    <a:pt x="46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 rot="10800000">
              <a:off x="876718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0" y="0"/>
                  </a:moveTo>
                  <a:cubicBezTo>
                    <a:pt x="0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 rot="10800000">
              <a:off x="984538" y="15071"/>
              <a:ext cx="19297" cy="25497"/>
            </a:xfrm>
            <a:custGeom>
              <a:avLst/>
              <a:gdLst/>
              <a:ahLst/>
              <a:cxnLst/>
              <a:rect l="l" t="t" r="r" b="b"/>
              <a:pathLst>
                <a:path w="303" h="298" extrusionOk="0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 rot="10800000">
              <a:off x="1003771" y="40482"/>
              <a:ext cx="18915" cy="16684"/>
            </a:xfrm>
            <a:custGeom>
              <a:avLst/>
              <a:gdLst/>
              <a:ahLst/>
              <a:cxnLst/>
              <a:rect l="l" t="t" r="r" b="b"/>
              <a:pathLst>
                <a:path w="297" h="195" extrusionOk="0">
                  <a:moveTo>
                    <a:pt x="75" y="1"/>
                  </a:moveTo>
                  <a:cubicBezTo>
                    <a:pt x="28" y="53"/>
                    <a:pt x="0" y="120"/>
                    <a:pt x="0" y="194"/>
                  </a:cubicBezTo>
                  <a:lnTo>
                    <a:pt x="297" y="194"/>
                  </a:lnTo>
                  <a:lnTo>
                    <a:pt x="297" y="6"/>
                  </a:lnTo>
                  <a:cubicBezTo>
                    <a:pt x="222" y="6"/>
                    <a:pt x="151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 rot="10800000">
              <a:off x="1111590" y="40482"/>
              <a:ext cx="19234" cy="25839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0" y="0"/>
                  </a:moveTo>
                  <a:lnTo>
                    <a:pt x="0" y="301"/>
                  </a:lnTo>
                  <a:lnTo>
                    <a:pt x="301" y="301"/>
                  </a:lnTo>
                  <a:cubicBezTo>
                    <a:pt x="301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 rot="10800000">
              <a:off x="1048159" y="-70488"/>
              <a:ext cx="38276" cy="51336"/>
            </a:xfrm>
            <a:custGeom>
              <a:avLst/>
              <a:gdLst/>
              <a:ahLst/>
              <a:cxnLst/>
              <a:rect l="l" t="t" r="r" b="b"/>
              <a:pathLst>
                <a:path w="601" h="600" extrusionOk="0">
                  <a:moveTo>
                    <a:pt x="303" y="1"/>
                  </a:moveTo>
                  <a:cubicBezTo>
                    <a:pt x="137" y="1"/>
                    <a:pt x="1" y="133"/>
                    <a:pt x="1" y="297"/>
                  </a:cubicBezTo>
                  <a:cubicBezTo>
                    <a:pt x="1" y="462"/>
                    <a:pt x="137" y="599"/>
                    <a:pt x="303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 rot="10800000">
              <a:off x="1003771" y="15071"/>
              <a:ext cx="18915" cy="25497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0" y="0"/>
                  </a:moveTo>
                  <a:cubicBezTo>
                    <a:pt x="0" y="166"/>
                    <a:pt x="131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 rot="10800000">
              <a:off x="1111590" y="15071"/>
              <a:ext cx="19234" cy="25497"/>
            </a:xfrm>
            <a:custGeom>
              <a:avLst/>
              <a:gdLst/>
              <a:ahLst/>
              <a:cxnLst/>
              <a:rect l="l" t="t" r="r" b="b"/>
              <a:pathLst>
                <a:path w="302" h="298" extrusionOk="0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301" y="166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 rot="10800000">
              <a:off x="1130760" y="40482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 rot="10800000">
              <a:off x="1238579" y="40482"/>
              <a:ext cx="19361" cy="25839"/>
            </a:xfrm>
            <a:custGeom>
              <a:avLst/>
              <a:gdLst/>
              <a:ahLst/>
              <a:cxnLst/>
              <a:rect l="l" t="t" r="r" b="b"/>
              <a:pathLst>
                <a:path w="304" h="302" extrusionOk="0">
                  <a:moveTo>
                    <a:pt x="1" y="0"/>
                  </a:moveTo>
                  <a:lnTo>
                    <a:pt x="1" y="301"/>
                  </a:lnTo>
                  <a:lnTo>
                    <a:pt x="303" y="301"/>
                  </a:lnTo>
                  <a:cubicBezTo>
                    <a:pt x="303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 rot="10800000">
              <a:off x="1175275" y="-70488"/>
              <a:ext cx="38149" cy="51336"/>
            </a:xfrm>
            <a:custGeom>
              <a:avLst/>
              <a:gdLst/>
              <a:ahLst/>
              <a:cxnLst/>
              <a:rect l="l" t="t" r="r" b="b"/>
              <a:pathLst>
                <a:path w="599" h="600" extrusionOk="0">
                  <a:moveTo>
                    <a:pt x="302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2" y="599"/>
                  </a:cubicBezTo>
                  <a:cubicBezTo>
                    <a:pt x="467" y="599"/>
                    <a:pt x="599" y="462"/>
                    <a:pt x="599" y="297"/>
                  </a:cubicBezTo>
                  <a:cubicBezTo>
                    <a:pt x="599" y="133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 rot="10800000">
              <a:off x="1130760" y="15071"/>
              <a:ext cx="19042" cy="25497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" y="0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 rot="10800000">
              <a:off x="1238579" y="15071"/>
              <a:ext cx="19361" cy="25497"/>
            </a:xfrm>
            <a:custGeom>
              <a:avLst/>
              <a:gdLst/>
              <a:ahLst/>
              <a:cxnLst/>
              <a:rect l="l" t="t" r="r" b="b"/>
              <a:pathLst>
                <a:path w="304" h="298" extrusionOk="0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 rot="10800000">
              <a:off x="1365950" y="40482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 rot="10800000">
              <a:off x="1257876" y="40482"/>
              <a:ext cx="18915" cy="25839"/>
            </a:xfrm>
            <a:custGeom>
              <a:avLst/>
              <a:gdLst/>
              <a:ahLst/>
              <a:cxnLst/>
              <a:rect l="l" t="t" r="r" b="b"/>
              <a:pathLst>
                <a:path w="297" h="302" extrusionOk="0">
                  <a:moveTo>
                    <a:pt x="297" y="0"/>
                  </a:moveTo>
                  <a:cubicBezTo>
                    <a:pt x="132" y="0"/>
                    <a:pt x="0" y="136"/>
                    <a:pt x="0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 rot="10800000">
              <a:off x="1306531" y="100117"/>
              <a:ext cx="33054" cy="20363"/>
            </a:xfrm>
            <a:custGeom>
              <a:avLst/>
              <a:gdLst/>
              <a:ahLst/>
              <a:cxnLst/>
              <a:rect l="l" t="t" r="r" b="b"/>
              <a:pathLst>
                <a:path w="519" h="238" extrusionOk="0">
                  <a:moveTo>
                    <a:pt x="1" y="1"/>
                  </a:moveTo>
                  <a:lnTo>
                    <a:pt x="1" y="1"/>
                  </a:lnTo>
                  <a:cubicBezTo>
                    <a:pt x="29" y="133"/>
                    <a:pt x="142" y="237"/>
                    <a:pt x="288" y="237"/>
                  </a:cubicBezTo>
                  <a:cubicBezTo>
                    <a:pt x="382" y="237"/>
                    <a:pt x="462" y="190"/>
                    <a:pt x="519" y="118"/>
                  </a:cubicBezTo>
                  <a:cubicBezTo>
                    <a:pt x="345" y="81"/>
                    <a:pt x="170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 rot="10800000">
              <a:off x="1302264" y="-70488"/>
              <a:ext cx="38276" cy="51336"/>
            </a:xfrm>
            <a:custGeom>
              <a:avLst/>
              <a:gdLst/>
              <a:ahLst/>
              <a:cxnLst/>
              <a:rect l="l" t="t" r="r" b="b"/>
              <a:pathLst>
                <a:path w="601" h="600" extrusionOk="0">
                  <a:moveTo>
                    <a:pt x="303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303" y="599"/>
                  </a:cubicBezTo>
                  <a:cubicBezTo>
                    <a:pt x="468" y="599"/>
                    <a:pt x="601" y="462"/>
                    <a:pt x="601" y="297"/>
                  </a:cubicBezTo>
                  <a:cubicBezTo>
                    <a:pt x="601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 rot="10800000">
              <a:off x="1257876" y="15071"/>
              <a:ext cx="18915" cy="25497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0" y="0"/>
                  </a:moveTo>
                  <a:cubicBezTo>
                    <a:pt x="0" y="166"/>
                    <a:pt x="132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 rot="10800000">
              <a:off x="1365950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 rot="10800000">
              <a:off x="1384865" y="40482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298" y="0"/>
                  </a:moveTo>
                  <a:cubicBezTo>
                    <a:pt x="132" y="0"/>
                    <a:pt x="0" y="136"/>
                    <a:pt x="0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 rot="10800000">
              <a:off x="1492939" y="40482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0" y="0"/>
                  </a:moveTo>
                  <a:lnTo>
                    <a:pt x="0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 rot="10800000">
              <a:off x="1429317" y="100117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297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 rot="10800000">
              <a:off x="1492939" y="15071"/>
              <a:ext cx="19042" cy="25497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 rot="10800000">
              <a:off x="1384865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0" y="0"/>
                  </a:moveTo>
                  <a:cubicBezTo>
                    <a:pt x="0" y="166"/>
                    <a:pt x="132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 rot="10800000">
              <a:off x="1429317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297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 rot="10800000">
              <a:off x="1620055" y="211088"/>
              <a:ext cx="18915" cy="7358"/>
            </a:xfrm>
            <a:custGeom>
              <a:avLst/>
              <a:gdLst/>
              <a:ahLst/>
              <a:cxnLst/>
              <a:rect l="l" t="t" r="r" b="b"/>
              <a:pathLst>
                <a:path w="297" h="86" extrusionOk="0">
                  <a:moveTo>
                    <a:pt x="0" y="0"/>
                  </a:moveTo>
                  <a:lnTo>
                    <a:pt x="0" y="85"/>
                  </a:lnTo>
                  <a:lnTo>
                    <a:pt x="297" y="85"/>
                  </a:lnTo>
                  <a:lnTo>
                    <a:pt x="297" y="70"/>
                  </a:lnTo>
                  <a:cubicBezTo>
                    <a:pt x="198" y="47"/>
                    <a:pt x="99" y="2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 rot="10800000">
              <a:off x="1511917" y="40482"/>
              <a:ext cx="19234" cy="25839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301" y="0"/>
                  </a:moveTo>
                  <a:cubicBezTo>
                    <a:pt x="136" y="0"/>
                    <a:pt x="0" y="136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 rot="10800000">
              <a:off x="1620055" y="185762"/>
              <a:ext cx="18915" cy="25411"/>
            </a:xfrm>
            <a:custGeom>
              <a:avLst/>
              <a:gdLst/>
              <a:ahLst/>
              <a:cxnLst/>
              <a:rect l="l" t="t" r="r" b="b"/>
              <a:pathLst>
                <a:path w="297" h="297" extrusionOk="0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 rot="10800000">
              <a:off x="1556305" y="100117"/>
              <a:ext cx="38276" cy="51422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8" y="600"/>
                  </a:cubicBezTo>
                  <a:cubicBezTo>
                    <a:pt x="463" y="600"/>
                    <a:pt x="600" y="463"/>
                    <a:pt x="600" y="298"/>
                  </a:cubicBezTo>
                  <a:cubicBezTo>
                    <a:pt x="600" y="133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 rot="10800000">
              <a:off x="1620055" y="40482"/>
              <a:ext cx="18915" cy="25839"/>
            </a:xfrm>
            <a:custGeom>
              <a:avLst/>
              <a:gdLst/>
              <a:ahLst/>
              <a:cxnLst/>
              <a:rect l="l" t="t" r="r" b="b"/>
              <a:pathLst>
                <a:path w="297" h="302" extrusionOk="0">
                  <a:moveTo>
                    <a:pt x="0" y="0"/>
                  </a:moveTo>
                  <a:lnTo>
                    <a:pt x="0" y="301"/>
                  </a:lnTo>
                  <a:lnTo>
                    <a:pt x="297" y="301"/>
                  </a:lnTo>
                  <a:cubicBezTo>
                    <a:pt x="297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 rot="10800000">
              <a:off x="1620055" y="15071"/>
              <a:ext cx="18915" cy="25497"/>
            </a:xfrm>
            <a:custGeom>
              <a:avLst/>
              <a:gdLst/>
              <a:ahLst/>
              <a:cxnLst/>
              <a:rect l="l" t="t" r="r" b="b"/>
              <a:pathLst>
                <a:path w="297" h="298" extrusionOk="0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 rot="10800000">
              <a:off x="1556305" y="-70488"/>
              <a:ext cx="38276" cy="51336"/>
            </a:xfrm>
            <a:custGeom>
              <a:avLst/>
              <a:gdLst/>
              <a:ahLst/>
              <a:cxnLst/>
              <a:rect l="l" t="t" r="r" b="b"/>
              <a:pathLst>
                <a:path w="601" h="600" extrusionOk="0">
                  <a:moveTo>
                    <a:pt x="298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3" y="599"/>
                    <a:pt x="600" y="462"/>
                    <a:pt x="600" y="297"/>
                  </a:cubicBezTo>
                  <a:cubicBezTo>
                    <a:pt x="600" y="133"/>
                    <a:pt x="46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 rot="10800000">
              <a:off x="1511917" y="15071"/>
              <a:ext cx="19234" cy="25497"/>
            </a:xfrm>
            <a:custGeom>
              <a:avLst/>
              <a:gdLst/>
              <a:ahLst/>
              <a:cxnLst/>
              <a:rect l="l" t="t" r="r" b="b"/>
              <a:pathLst>
                <a:path w="302" h="298" extrusionOk="0">
                  <a:moveTo>
                    <a:pt x="0" y="0"/>
                  </a:moveTo>
                  <a:cubicBezTo>
                    <a:pt x="0" y="166"/>
                    <a:pt x="136" y="298"/>
                    <a:pt x="301" y="298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 rot="10800000">
              <a:off x="1638906" y="211088"/>
              <a:ext cx="19361" cy="12235"/>
            </a:xfrm>
            <a:custGeom>
              <a:avLst/>
              <a:gdLst/>
              <a:ahLst/>
              <a:cxnLst/>
              <a:rect l="l" t="t" r="r" b="b"/>
              <a:pathLst>
                <a:path w="304" h="143" extrusionOk="0">
                  <a:moveTo>
                    <a:pt x="44" y="1"/>
                  </a:moveTo>
                  <a:cubicBezTo>
                    <a:pt x="20" y="42"/>
                    <a:pt x="1" y="90"/>
                    <a:pt x="1" y="142"/>
                  </a:cubicBezTo>
                  <a:lnTo>
                    <a:pt x="303" y="142"/>
                  </a:lnTo>
                  <a:lnTo>
                    <a:pt x="303" y="57"/>
                  </a:lnTo>
                  <a:cubicBezTo>
                    <a:pt x="214" y="38"/>
                    <a:pt x="129" y="19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 rot="10800000">
              <a:off x="1747044" y="211087"/>
              <a:ext cx="19042" cy="26010"/>
            </a:xfrm>
            <a:custGeom>
              <a:avLst/>
              <a:gdLst/>
              <a:ahLst/>
              <a:cxnLst/>
              <a:rect l="l" t="t" r="r" b="b"/>
              <a:pathLst>
                <a:path w="299" h="304" extrusionOk="0">
                  <a:moveTo>
                    <a:pt x="1" y="1"/>
                  </a:moveTo>
                  <a:lnTo>
                    <a:pt x="1" y="303"/>
                  </a:lnTo>
                  <a:lnTo>
                    <a:pt x="298" y="303"/>
                  </a:lnTo>
                  <a:cubicBezTo>
                    <a:pt x="298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 rot="10800000">
              <a:off x="1747044" y="185762"/>
              <a:ext cx="19042" cy="25411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 rot="10800000">
              <a:off x="1747044" y="40482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1" y="0"/>
                  </a:moveTo>
                  <a:lnTo>
                    <a:pt x="1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 rot="10800000">
              <a:off x="1638906" y="40482"/>
              <a:ext cx="19361" cy="25839"/>
            </a:xfrm>
            <a:custGeom>
              <a:avLst/>
              <a:gdLst/>
              <a:ahLst/>
              <a:cxnLst/>
              <a:rect l="l" t="t" r="r" b="b"/>
              <a:pathLst>
                <a:path w="304" h="302" extrusionOk="0">
                  <a:moveTo>
                    <a:pt x="303" y="0"/>
                  </a:moveTo>
                  <a:cubicBezTo>
                    <a:pt x="138" y="0"/>
                    <a:pt x="1" y="136"/>
                    <a:pt x="1" y="301"/>
                  </a:cubicBezTo>
                  <a:lnTo>
                    <a:pt x="303" y="30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 rot="10800000">
              <a:off x="1638906" y="185762"/>
              <a:ext cx="19361" cy="25411"/>
            </a:xfrm>
            <a:custGeom>
              <a:avLst/>
              <a:gdLst/>
              <a:ahLst/>
              <a:cxnLst/>
              <a:rect l="l" t="t" r="r" b="b"/>
              <a:pathLst>
                <a:path w="304" h="297" extrusionOk="0">
                  <a:moveTo>
                    <a:pt x="1" y="0"/>
                  </a:moveTo>
                  <a:cubicBezTo>
                    <a:pt x="1" y="165"/>
                    <a:pt x="138" y="297"/>
                    <a:pt x="303" y="297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 rot="10800000">
              <a:off x="1683422" y="100117"/>
              <a:ext cx="38149" cy="51422"/>
            </a:xfrm>
            <a:custGeom>
              <a:avLst/>
              <a:gdLst/>
              <a:ahLst/>
              <a:cxnLst/>
              <a:rect l="l" t="t" r="r" b="b"/>
              <a:pathLst>
                <a:path w="599" h="601" extrusionOk="0">
                  <a:moveTo>
                    <a:pt x="297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 rot="10800000">
              <a:off x="1747044" y="15071"/>
              <a:ext cx="19042" cy="25497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 rot="10800000">
              <a:off x="1638906" y="15071"/>
              <a:ext cx="19361" cy="25497"/>
            </a:xfrm>
            <a:custGeom>
              <a:avLst/>
              <a:gdLst/>
              <a:ahLst/>
              <a:cxnLst/>
              <a:rect l="l" t="t" r="r" b="b"/>
              <a:pathLst>
                <a:path w="304" h="298" extrusionOk="0">
                  <a:moveTo>
                    <a:pt x="1" y="0"/>
                  </a:moveTo>
                  <a:cubicBezTo>
                    <a:pt x="1" y="166"/>
                    <a:pt x="138" y="298"/>
                    <a:pt x="303" y="298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 rot="10800000">
              <a:off x="1683422" y="-70488"/>
              <a:ext cx="38149" cy="51336"/>
            </a:xfrm>
            <a:custGeom>
              <a:avLst/>
              <a:gdLst/>
              <a:ahLst/>
              <a:cxnLst/>
              <a:rect l="l" t="t" r="r" b="b"/>
              <a:pathLst>
                <a:path w="599" h="600" extrusionOk="0">
                  <a:moveTo>
                    <a:pt x="297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 rot="10800000">
              <a:off x="1874096" y="211087"/>
              <a:ext cx="18979" cy="26010"/>
            </a:xfrm>
            <a:custGeom>
              <a:avLst/>
              <a:gdLst/>
              <a:ahLst/>
              <a:cxnLst/>
              <a:rect l="l" t="t" r="r" b="b"/>
              <a:pathLst>
                <a:path w="298" h="304" extrusionOk="0">
                  <a:moveTo>
                    <a:pt x="1" y="1"/>
                  </a:moveTo>
                  <a:lnTo>
                    <a:pt x="1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 rot="10800000">
              <a:off x="1766022" y="211087"/>
              <a:ext cx="19234" cy="2601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302" y="1"/>
                  </a:moveTo>
                  <a:cubicBezTo>
                    <a:pt x="137" y="1"/>
                    <a:pt x="1" y="138"/>
                    <a:pt x="1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 rot="10800000">
              <a:off x="1874096" y="40482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 rot="10800000">
              <a:off x="1766022" y="185762"/>
              <a:ext cx="19234" cy="25411"/>
            </a:xfrm>
            <a:custGeom>
              <a:avLst/>
              <a:gdLst/>
              <a:ahLst/>
              <a:cxnLst/>
              <a:rect l="l" t="t" r="r" b="b"/>
              <a:pathLst>
                <a:path w="302" h="297" extrusionOk="0">
                  <a:moveTo>
                    <a:pt x="1" y="0"/>
                  </a:moveTo>
                  <a:cubicBezTo>
                    <a:pt x="1" y="165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 rot="10800000">
              <a:off x="1766022" y="40482"/>
              <a:ext cx="19234" cy="25839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302" y="0"/>
                  </a:moveTo>
                  <a:cubicBezTo>
                    <a:pt x="137" y="0"/>
                    <a:pt x="1" y="136"/>
                    <a:pt x="1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 rot="10800000">
              <a:off x="1810410" y="100117"/>
              <a:ext cx="38276" cy="51422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298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8" y="600"/>
                  </a:cubicBezTo>
                  <a:cubicBezTo>
                    <a:pt x="464" y="600"/>
                    <a:pt x="601" y="463"/>
                    <a:pt x="601" y="298"/>
                  </a:cubicBezTo>
                  <a:cubicBezTo>
                    <a:pt x="601" y="133"/>
                    <a:pt x="464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 rot="10800000">
              <a:off x="1874096" y="185762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 rot="10800000">
              <a:off x="1766022" y="15071"/>
              <a:ext cx="19234" cy="25497"/>
            </a:xfrm>
            <a:custGeom>
              <a:avLst/>
              <a:gdLst/>
              <a:ahLst/>
              <a:cxnLst/>
              <a:rect l="l" t="t" r="r" b="b"/>
              <a:pathLst>
                <a:path w="302" h="298" extrusionOk="0">
                  <a:moveTo>
                    <a:pt x="1" y="0"/>
                  </a:moveTo>
                  <a:cubicBezTo>
                    <a:pt x="1" y="166"/>
                    <a:pt x="137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 rot="10800000">
              <a:off x="1874096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 rot="10800000">
              <a:off x="1810410" y="-70488"/>
              <a:ext cx="38276" cy="51336"/>
            </a:xfrm>
            <a:custGeom>
              <a:avLst/>
              <a:gdLst/>
              <a:ahLst/>
              <a:cxnLst/>
              <a:rect l="l" t="t" r="r" b="b"/>
              <a:pathLst>
                <a:path w="601" h="600" extrusionOk="0">
                  <a:moveTo>
                    <a:pt x="298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4" y="599"/>
                    <a:pt x="601" y="462"/>
                    <a:pt x="601" y="297"/>
                  </a:cubicBezTo>
                  <a:cubicBezTo>
                    <a:pt x="601" y="133"/>
                    <a:pt x="464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 rot="10800000">
              <a:off x="2001149" y="211087"/>
              <a:ext cx="18979" cy="26010"/>
            </a:xfrm>
            <a:custGeom>
              <a:avLst/>
              <a:gdLst/>
              <a:ahLst/>
              <a:cxnLst/>
              <a:rect l="l" t="t" r="r" b="b"/>
              <a:pathLst>
                <a:path w="298" h="304" extrusionOk="0">
                  <a:moveTo>
                    <a:pt x="0" y="1"/>
                  </a:moveTo>
                  <a:lnTo>
                    <a:pt x="0" y="303"/>
                  </a:lnTo>
                  <a:lnTo>
                    <a:pt x="298" y="303"/>
                  </a:lnTo>
                  <a:cubicBezTo>
                    <a:pt x="298" y="138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 rot="10800000">
              <a:off x="1940775" y="270894"/>
              <a:ext cx="32799" cy="14631"/>
            </a:xfrm>
            <a:custGeom>
              <a:avLst/>
              <a:gdLst/>
              <a:ahLst/>
              <a:cxnLst/>
              <a:rect l="l" t="t" r="r" b="b"/>
              <a:pathLst>
                <a:path w="515" h="171" extrusionOk="0">
                  <a:moveTo>
                    <a:pt x="0" y="1"/>
                  </a:moveTo>
                  <a:cubicBezTo>
                    <a:pt x="48" y="101"/>
                    <a:pt x="146" y="171"/>
                    <a:pt x="264" y="171"/>
                  </a:cubicBezTo>
                  <a:cubicBezTo>
                    <a:pt x="373" y="171"/>
                    <a:pt x="462" y="110"/>
                    <a:pt x="514" y="25"/>
                  </a:cubicBezTo>
                  <a:cubicBezTo>
                    <a:pt x="344" y="16"/>
                    <a:pt x="170" y="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 rot="10800000">
              <a:off x="1893011" y="211087"/>
              <a:ext cx="19297" cy="26010"/>
            </a:xfrm>
            <a:custGeom>
              <a:avLst/>
              <a:gdLst/>
              <a:ahLst/>
              <a:cxnLst/>
              <a:rect l="l" t="t" r="r" b="b"/>
              <a:pathLst>
                <a:path w="303" h="304" extrusionOk="0">
                  <a:moveTo>
                    <a:pt x="303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3" y="30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 rot="10800000">
              <a:off x="2001149" y="40482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0" y="0"/>
                  </a:moveTo>
                  <a:lnTo>
                    <a:pt x="0" y="301"/>
                  </a:lnTo>
                  <a:lnTo>
                    <a:pt x="298" y="301"/>
                  </a:lnTo>
                  <a:cubicBezTo>
                    <a:pt x="298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 rot="10800000">
              <a:off x="1937463" y="100117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297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 rot="10800000">
              <a:off x="1893011" y="40482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303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3" y="30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 rot="10800000">
              <a:off x="2001149" y="185762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 rot="10800000">
              <a:off x="1893011" y="185762"/>
              <a:ext cx="19297" cy="25411"/>
            </a:xfrm>
            <a:custGeom>
              <a:avLst/>
              <a:gdLst/>
              <a:ahLst/>
              <a:cxnLst/>
              <a:rect l="l" t="t" r="r" b="b"/>
              <a:pathLst>
                <a:path w="303" h="297" extrusionOk="0">
                  <a:moveTo>
                    <a:pt x="0" y="0"/>
                  </a:moveTo>
                  <a:cubicBezTo>
                    <a:pt x="0" y="165"/>
                    <a:pt x="137" y="297"/>
                    <a:pt x="303" y="297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 rot="10800000">
              <a:off x="2001149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 rot="10800000">
              <a:off x="1937463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297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 rot="10800000">
              <a:off x="1893011" y="15071"/>
              <a:ext cx="19297" cy="25497"/>
            </a:xfrm>
            <a:custGeom>
              <a:avLst/>
              <a:gdLst/>
              <a:ahLst/>
              <a:cxnLst/>
              <a:rect l="l" t="t" r="r" b="b"/>
              <a:pathLst>
                <a:path w="303" h="298" extrusionOk="0">
                  <a:moveTo>
                    <a:pt x="0" y="0"/>
                  </a:moveTo>
                  <a:cubicBezTo>
                    <a:pt x="0" y="166"/>
                    <a:pt x="137" y="298"/>
                    <a:pt x="303" y="298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 rot="10800000">
              <a:off x="2067509" y="270894"/>
              <a:ext cx="30697" cy="12920"/>
            </a:xfrm>
            <a:custGeom>
              <a:avLst/>
              <a:gdLst/>
              <a:ahLst/>
              <a:cxnLst/>
              <a:rect l="l" t="t" r="r" b="b"/>
              <a:pathLst>
                <a:path w="482" h="151" extrusionOk="0">
                  <a:moveTo>
                    <a:pt x="481" y="0"/>
                  </a:moveTo>
                  <a:cubicBezTo>
                    <a:pt x="321" y="9"/>
                    <a:pt x="161" y="24"/>
                    <a:pt x="0" y="38"/>
                  </a:cubicBezTo>
                  <a:cubicBezTo>
                    <a:pt x="52" y="103"/>
                    <a:pt x="133" y="151"/>
                    <a:pt x="227" y="151"/>
                  </a:cubicBezTo>
                  <a:cubicBezTo>
                    <a:pt x="335" y="151"/>
                    <a:pt x="429" y="85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 rot="10800000">
              <a:off x="2128201" y="211087"/>
              <a:ext cx="19234" cy="2601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0" y="1"/>
                  </a:moveTo>
                  <a:lnTo>
                    <a:pt x="0" y="303"/>
                  </a:lnTo>
                  <a:lnTo>
                    <a:pt x="301" y="303"/>
                  </a:lnTo>
                  <a:cubicBezTo>
                    <a:pt x="301" y="138"/>
                    <a:pt x="17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 rot="10800000">
              <a:off x="2020063" y="211087"/>
              <a:ext cx="19234" cy="26010"/>
            </a:xfrm>
            <a:custGeom>
              <a:avLst/>
              <a:gdLst/>
              <a:ahLst/>
              <a:cxnLst/>
              <a:rect l="l" t="t" r="r" b="b"/>
              <a:pathLst>
                <a:path w="302" h="304" extrusionOk="0">
                  <a:moveTo>
                    <a:pt x="301" y="1"/>
                  </a:moveTo>
                  <a:cubicBezTo>
                    <a:pt x="136" y="1"/>
                    <a:pt x="0" y="138"/>
                    <a:pt x="0" y="303"/>
                  </a:cubicBezTo>
                  <a:lnTo>
                    <a:pt x="301" y="30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 rot="10800000">
              <a:off x="2128201" y="185762"/>
              <a:ext cx="19234" cy="25411"/>
            </a:xfrm>
            <a:custGeom>
              <a:avLst/>
              <a:gdLst/>
              <a:ahLst/>
              <a:cxnLst/>
              <a:rect l="l" t="t" r="r" b="b"/>
              <a:pathLst>
                <a:path w="302" h="297" extrusionOk="0">
                  <a:moveTo>
                    <a:pt x="0" y="0"/>
                  </a:moveTo>
                  <a:lnTo>
                    <a:pt x="0" y="297"/>
                  </a:lnTo>
                  <a:cubicBezTo>
                    <a:pt x="170" y="297"/>
                    <a:pt x="301" y="165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 rot="10800000">
              <a:off x="2020063" y="185762"/>
              <a:ext cx="19234" cy="25411"/>
            </a:xfrm>
            <a:custGeom>
              <a:avLst/>
              <a:gdLst/>
              <a:ahLst/>
              <a:cxnLst/>
              <a:rect l="l" t="t" r="r" b="b"/>
              <a:pathLst>
                <a:path w="302" h="297" extrusionOk="0">
                  <a:moveTo>
                    <a:pt x="0" y="0"/>
                  </a:moveTo>
                  <a:cubicBezTo>
                    <a:pt x="0" y="165"/>
                    <a:pt x="136" y="297"/>
                    <a:pt x="301" y="29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 rot="10800000">
              <a:off x="2020063" y="40482"/>
              <a:ext cx="19234" cy="25839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301" y="0"/>
                  </a:moveTo>
                  <a:cubicBezTo>
                    <a:pt x="136" y="0"/>
                    <a:pt x="0" y="136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 rot="10800000">
              <a:off x="2128201" y="40482"/>
              <a:ext cx="19234" cy="25839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0" y="0"/>
                  </a:moveTo>
                  <a:lnTo>
                    <a:pt x="0" y="301"/>
                  </a:lnTo>
                  <a:lnTo>
                    <a:pt x="301" y="301"/>
                  </a:lnTo>
                  <a:cubicBezTo>
                    <a:pt x="301" y="136"/>
                    <a:pt x="17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 rot="10800000">
              <a:off x="2064834" y="100117"/>
              <a:ext cx="37894" cy="51422"/>
            </a:xfrm>
            <a:custGeom>
              <a:avLst/>
              <a:gdLst/>
              <a:ahLst/>
              <a:cxnLst/>
              <a:rect l="l" t="t" r="r" b="b"/>
              <a:pathLst>
                <a:path w="595" h="601" extrusionOk="0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8" y="600"/>
                  </a:cubicBezTo>
                  <a:cubicBezTo>
                    <a:pt x="463" y="600"/>
                    <a:pt x="594" y="463"/>
                    <a:pt x="594" y="298"/>
                  </a:cubicBezTo>
                  <a:cubicBezTo>
                    <a:pt x="594" y="133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 rot="10800000">
              <a:off x="2064834" y="-70488"/>
              <a:ext cx="37894" cy="51336"/>
            </a:xfrm>
            <a:custGeom>
              <a:avLst/>
              <a:gdLst/>
              <a:ahLst/>
              <a:cxnLst/>
              <a:rect l="l" t="t" r="r" b="b"/>
              <a:pathLst>
                <a:path w="595" h="600" extrusionOk="0">
                  <a:moveTo>
                    <a:pt x="298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3" y="599"/>
                    <a:pt x="594" y="462"/>
                    <a:pt x="594" y="297"/>
                  </a:cubicBezTo>
                  <a:cubicBezTo>
                    <a:pt x="594" y="133"/>
                    <a:pt x="46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 rot="10800000">
              <a:off x="2128201" y="15071"/>
              <a:ext cx="19234" cy="25497"/>
            </a:xfrm>
            <a:custGeom>
              <a:avLst/>
              <a:gdLst/>
              <a:ahLst/>
              <a:cxnLst/>
              <a:rect l="l" t="t" r="r" b="b"/>
              <a:pathLst>
                <a:path w="302" h="298" extrusionOk="0">
                  <a:moveTo>
                    <a:pt x="0" y="0"/>
                  </a:moveTo>
                  <a:lnTo>
                    <a:pt x="0" y="298"/>
                  </a:lnTo>
                  <a:cubicBezTo>
                    <a:pt x="170" y="298"/>
                    <a:pt x="301" y="166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 rot="10800000">
              <a:off x="2020063" y="15071"/>
              <a:ext cx="19234" cy="25497"/>
            </a:xfrm>
            <a:custGeom>
              <a:avLst/>
              <a:gdLst/>
              <a:ahLst/>
              <a:cxnLst/>
              <a:rect l="l" t="t" r="r" b="b"/>
              <a:pathLst>
                <a:path w="302" h="298" extrusionOk="0">
                  <a:moveTo>
                    <a:pt x="0" y="0"/>
                  </a:moveTo>
                  <a:cubicBezTo>
                    <a:pt x="0" y="166"/>
                    <a:pt x="136" y="298"/>
                    <a:pt x="301" y="298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 rot="10800000">
              <a:off x="2255190" y="211088"/>
              <a:ext cx="19297" cy="23529"/>
            </a:xfrm>
            <a:custGeom>
              <a:avLst/>
              <a:gdLst/>
              <a:ahLst/>
              <a:cxnLst/>
              <a:rect l="l" t="t" r="r" b="b"/>
              <a:pathLst>
                <a:path w="303" h="275" extrusionOk="0">
                  <a:moveTo>
                    <a:pt x="122" y="0"/>
                  </a:moveTo>
                  <a:cubicBezTo>
                    <a:pt x="80" y="15"/>
                    <a:pt x="43" y="24"/>
                    <a:pt x="0" y="38"/>
                  </a:cubicBezTo>
                  <a:lnTo>
                    <a:pt x="0" y="274"/>
                  </a:lnTo>
                  <a:lnTo>
                    <a:pt x="302" y="274"/>
                  </a:lnTo>
                  <a:cubicBezTo>
                    <a:pt x="302" y="151"/>
                    <a:pt x="226" y="48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 rot="10800000">
              <a:off x="2147371" y="211087"/>
              <a:ext cx="19042" cy="26010"/>
            </a:xfrm>
            <a:custGeom>
              <a:avLst/>
              <a:gdLst/>
              <a:ahLst/>
              <a:cxnLst/>
              <a:rect l="l" t="t" r="r" b="b"/>
              <a:pathLst>
                <a:path w="299" h="304" extrusionOk="0">
                  <a:moveTo>
                    <a:pt x="298" y="1"/>
                  </a:moveTo>
                  <a:cubicBezTo>
                    <a:pt x="133" y="1"/>
                    <a:pt x="1" y="138"/>
                    <a:pt x="1" y="303"/>
                  </a:cubicBezTo>
                  <a:lnTo>
                    <a:pt x="298" y="30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 rot="10800000">
              <a:off x="2191822" y="100117"/>
              <a:ext cx="38212" cy="51422"/>
            </a:xfrm>
            <a:custGeom>
              <a:avLst/>
              <a:gdLst/>
              <a:ahLst/>
              <a:cxnLst/>
              <a:rect l="l" t="t" r="r" b="b"/>
              <a:pathLst>
                <a:path w="600" h="601" extrusionOk="0">
                  <a:moveTo>
                    <a:pt x="301" y="0"/>
                  </a:moveTo>
                  <a:cubicBezTo>
                    <a:pt x="137" y="0"/>
                    <a:pt x="0" y="133"/>
                    <a:pt x="0" y="298"/>
                  </a:cubicBezTo>
                  <a:cubicBezTo>
                    <a:pt x="0" y="463"/>
                    <a:pt x="137" y="600"/>
                    <a:pt x="301" y="600"/>
                  </a:cubicBezTo>
                  <a:cubicBezTo>
                    <a:pt x="467" y="600"/>
                    <a:pt x="599" y="463"/>
                    <a:pt x="599" y="298"/>
                  </a:cubicBezTo>
                  <a:cubicBezTo>
                    <a:pt x="599" y="133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 rot="10800000">
              <a:off x="2147371" y="185762"/>
              <a:ext cx="19042" cy="25411"/>
            </a:xfrm>
            <a:custGeom>
              <a:avLst/>
              <a:gdLst/>
              <a:ahLst/>
              <a:cxnLst/>
              <a:rect l="l" t="t" r="r" b="b"/>
              <a:pathLst>
                <a:path w="299" h="297" extrusionOk="0">
                  <a:moveTo>
                    <a:pt x="1" y="0"/>
                  </a:moveTo>
                  <a:cubicBezTo>
                    <a:pt x="1" y="165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 rot="10800000">
              <a:off x="2255190" y="40482"/>
              <a:ext cx="19297" cy="25839"/>
            </a:xfrm>
            <a:custGeom>
              <a:avLst/>
              <a:gdLst/>
              <a:ahLst/>
              <a:cxnLst/>
              <a:rect l="l" t="t" r="r" b="b"/>
              <a:pathLst>
                <a:path w="303" h="302" extrusionOk="0">
                  <a:moveTo>
                    <a:pt x="0" y="0"/>
                  </a:moveTo>
                  <a:lnTo>
                    <a:pt x="0" y="301"/>
                  </a:lnTo>
                  <a:lnTo>
                    <a:pt x="302" y="301"/>
                  </a:lnTo>
                  <a:cubicBezTo>
                    <a:pt x="302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 rot="10800000">
              <a:off x="2255190" y="185762"/>
              <a:ext cx="19297" cy="25411"/>
            </a:xfrm>
            <a:custGeom>
              <a:avLst/>
              <a:gdLst/>
              <a:ahLst/>
              <a:cxnLst/>
              <a:rect l="l" t="t" r="r" b="b"/>
              <a:pathLst>
                <a:path w="303" h="297" extrusionOk="0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302" y="165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 rot="10800000">
              <a:off x="2147371" y="40482"/>
              <a:ext cx="19042" cy="25839"/>
            </a:xfrm>
            <a:custGeom>
              <a:avLst/>
              <a:gdLst/>
              <a:ahLst/>
              <a:cxnLst/>
              <a:rect l="l" t="t" r="r" b="b"/>
              <a:pathLst>
                <a:path w="299" h="302" extrusionOk="0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 rot="10800000">
              <a:off x="2191822" y="-70488"/>
              <a:ext cx="38212" cy="51336"/>
            </a:xfrm>
            <a:custGeom>
              <a:avLst/>
              <a:gdLst/>
              <a:ahLst/>
              <a:cxnLst/>
              <a:rect l="l" t="t" r="r" b="b"/>
              <a:pathLst>
                <a:path w="600" h="600" extrusionOk="0">
                  <a:moveTo>
                    <a:pt x="301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1" y="599"/>
                  </a:cubicBezTo>
                  <a:cubicBezTo>
                    <a:pt x="467" y="599"/>
                    <a:pt x="599" y="462"/>
                    <a:pt x="599" y="297"/>
                  </a:cubicBezTo>
                  <a:cubicBezTo>
                    <a:pt x="599" y="133"/>
                    <a:pt x="467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 rot="10800000">
              <a:off x="2147371" y="15071"/>
              <a:ext cx="19042" cy="25497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" y="0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 rot="10800000">
              <a:off x="2255190" y="15071"/>
              <a:ext cx="19297" cy="25497"/>
            </a:xfrm>
            <a:custGeom>
              <a:avLst/>
              <a:gdLst/>
              <a:ahLst/>
              <a:cxnLst/>
              <a:rect l="l" t="t" r="r" b="b"/>
              <a:pathLst>
                <a:path w="303" h="298" extrusionOk="0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 rot="10800000">
              <a:off x="2274423" y="211088"/>
              <a:ext cx="18979" cy="20363"/>
            </a:xfrm>
            <a:custGeom>
              <a:avLst/>
              <a:gdLst/>
              <a:ahLst/>
              <a:cxnLst/>
              <a:rect l="l" t="t" r="r" b="b"/>
              <a:pathLst>
                <a:path w="298" h="238" extrusionOk="0">
                  <a:moveTo>
                    <a:pt x="297" y="1"/>
                  </a:moveTo>
                  <a:cubicBezTo>
                    <a:pt x="212" y="29"/>
                    <a:pt x="127" y="57"/>
                    <a:pt x="42" y="91"/>
                  </a:cubicBezTo>
                  <a:cubicBezTo>
                    <a:pt x="19" y="133"/>
                    <a:pt x="1" y="180"/>
                    <a:pt x="1" y="237"/>
                  </a:cubicBezTo>
                  <a:lnTo>
                    <a:pt x="297" y="237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 rot="10800000">
              <a:off x="2274423" y="185762"/>
              <a:ext cx="18979" cy="25411"/>
            </a:xfrm>
            <a:custGeom>
              <a:avLst/>
              <a:gdLst/>
              <a:ahLst/>
              <a:cxnLst/>
              <a:rect l="l" t="t" r="r" b="b"/>
              <a:pathLst>
                <a:path w="298" h="297" extrusionOk="0">
                  <a:moveTo>
                    <a:pt x="1" y="0"/>
                  </a:moveTo>
                  <a:cubicBezTo>
                    <a:pt x="1" y="165"/>
                    <a:pt x="132" y="297"/>
                    <a:pt x="297" y="297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 rot="10800000">
              <a:off x="2274423" y="40482"/>
              <a:ext cx="18979" cy="25839"/>
            </a:xfrm>
            <a:custGeom>
              <a:avLst/>
              <a:gdLst/>
              <a:ahLst/>
              <a:cxnLst/>
              <a:rect l="l" t="t" r="r" b="b"/>
              <a:pathLst>
                <a:path w="298" h="302" extrusionOk="0">
                  <a:moveTo>
                    <a:pt x="297" y="0"/>
                  </a:moveTo>
                  <a:cubicBezTo>
                    <a:pt x="132" y="0"/>
                    <a:pt x="1" y="136"/>
                    <a:pt x="1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 rot="10800000">
              <a:off x="2274423" y="15071"/>
              <a:ext cx="18979" cy="25497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" y="0"/>
                  </a:moveTo>
                  <a:cubicBezTo>
                    <a:pt x="1" y="166"/>
                    <a:pt x="132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" name="Google Shape;630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1" name="Google Shape;631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2" name="Google Shape;632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6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6" r:id="rId11"/>
    <p:sldLayoutId id="2147483681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sv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38"/>
          <p:cNvSpPr txBox="1">
            <a:spLocks noGrp="1"/>
          </p:cNvSpPr>
          <p:nvPr>
            <p:ph type="ctrTitle"/>
          </p:nvPr>
        </p:nvSpPr>
        <p:spPr>
          <a:xfrm>
            <a:off x="312109" y="1183341"/>
            <a:ext cx="7799250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Проект </a:t>
            </a:r>
            <a:br>
              <a:rPr lang="ru-RU" dirty="0" smtClean="0"/>
            </a:br>
            <a:r>
              <a:rPr lang="en-US" dirty="0" err="1" smtClean="0"/>
              <a:t>PyGame</a:t>
            </a:r>
            <a:endParaRPr dirty="0"/>
          </a:p>
        </p:txBody>
      </p:sp>
      <p:sp>
        <p:nvSpPr>
          <p:cNvPr id="1812" name="Google Shape;1812;p38"/>
          <p:cNvSpPr txBox="1">
            <a:spLocks noGrp="1"/>
          </p:cNvSpPr>
          <p:nvPr>
            <p:ph type="subTitle" idx="1"/>
          </p:nvPr>
        </p:nvSpPr>
        <p:spPr>
          <a:xfrm>
            <a:off x="369529" y="3535359"/>
            <a:ext cx="36609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Выполнили</a:t>
            </a:r>
            <a:r>
              <a:rPr lang="en-US" dirty="0" smtClean="0"/>
              <a:t>:</a:t>
            </a:r>
            <a:endParaRPr lang="ru-RU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Кузнецовым Ярославом</a:t>
            </a:r>
            <a:br>
              <a:rPr lang="ru-RU" dirty="0" smtClean="0"/>
            </a:br>
            <a:r>
              <a:rPr lang="ru-RU" dirty="0" smtClean="0"/>
              <a:t>Афанасьев Игорь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9"/>
          <p:cNvSpPr txBox="1">
            <a:spLocks noGrp="1"/>
          </p:cNvSpPr>
          <p:nvPr>
            <p:ph type="title"/>
          </p:nvPr>
        </p:nvSpPr>
        <p:spPr>
          <a:xfrm>
            <a:off x="726527" y="30866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Сюжет</a:t>
            </a:r>
            <a:endParaRPr dirty="0"/>
          </a:p>
        </p:txBody>
      </p:sp>
      <p:sp>
        <p:nvSpPr>
          <p:cNvPr id="1818" name="Google Shape;1818;p39"/>
          <p:cNvSpPr txBox="1">
            <a:spLocks noGrp="1"/>
          </p:cNvSpPr>
          <p:nvPr>
            <p:ph type="body" idx="1"/>
          </p:nvPr>
        </p:nvSpPr>
        <p:spPr>
          <a:xfrm>
            <a:off x="602974" y="927727"/>
            <a:ext cx="6341165" cy="1832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600" dirty="0" smtClean="0">
                <a:solidFill>
                  <a:schemeClr val="dk1"/>
                </a:solidFill>
              </a:rPr>
              <a:t>Главный герой убегает от монстров. Но их слишком много, они со всех сторон идут на тебя, приходится отстреливаться.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600" dirty="0" smtClean="0"/>
              <a:t>Самое главное</a:t>
            </a:r>
            <a:r>
              <a:rPr lang="en-US" sz="1600" dirty="0" smtClean="0"/>
              <a:t>:</a:t>
            </a:r>
            <a:r>
              <a:rPr lang="ru-RU" sz="1600" dirty="0" smtClean="0"/>
              <a:t> помни у тебя 5 сердечек – теряешь последнее и монстры утащат тебя в бездну, так что будь осторожен. А на всякий случай по карте разбросаны аптечки, наступая на которые ты восстанавливаешь одну жизнь.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5" name="Google Shape;1817;p39"/>
          <p:cNvSpPr txBox="1">
            <a:spLocks/>
          </p:cNvSpPr>
          <p:nvPr/>
        </p:nvSpPr>
        <p:spPr>
          <a:xfrm>
            <a:off x="726527" y="2962348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Black" panose="00000A00000000000000"/>
                <a:ea typeface="Montserrat Black" panose="00000A00000000000000"/>
                <a:cs typeface="Montserrat Black" panose="00000A00000000000000"/>
                <a:sym typeface="Montserrat Black" panose="00000A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ru-RU" dirty="0" smtClean="0"/>
              <a:t>Цель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6" name="Google Shape;1818;p39"/>
          <p:cNvSpPr txBox="1">
            <a:spLocks/>
          </p:cNvSpPr>
          <p:nvPr/>
        </p:nvSpPr>
        <p:spPr>
          <a:xfrm>
            <a:off x="726527" y="3612547"/>
            <a:ext cx="4991431" cy="99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Lato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ru-RU" sz="1600" dirty="0" smtClean="0"/>
              <a:t>Продержись как можно дольше, возможно монстры отстанут от тебя.</a:t>
            </a:r>
            <a:endParaRPr lang="ru-RU" sz="1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30" y="1333500"/>
            <a:ext cx="3048000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3" name="Google Shape;1823;p40"/>
          <p:cNvGrpSpPr/>
          <p:nvPr/>
        </p:nvGrpSpPr>
        <p:grpSpPr>
          <a:xfrm>
            <a:off x="6955663" y="2472764"/>
            <a:ext cx="1114593" cy="938680"/>
            <a:chOff x="6808298" y="1782685"/>
            <a:chExt cx="1114593" cy="938680"/>
          </a:xfrm>
        </p:grpSpPr>
        <p:sp>
          <p:nvSpPr>
            <p:cNvPr id="1824" name="Google Shape;1824;p40"/>
            <p:cNvSpPr/>
            <p:nvPr/>
          </p:nvSpPr>
          <p:spPr>
            <a:xfrm>
              <a:off x="6878730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0"/>
            <p:cNvSpPr/>
            <p:nvPr/>
          </p:nvSpPr>
          <p:spPr>
            <a:xfrm>
              <a:off x="6808298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6" name="Google Shape;1826;p40"/>
          <p:cNvSpPr txBox="1">
            <a:spLocks noGrp="1"/>
          </p:cNvSpPr>
          <p:nvPr>
            <p:ph type="title"/>
          </p:nvPr>
        </p:nvSpPr>
        <p:spPr>
          <a:xfrm>
            <a:off x="-331076" y="503688"/>
            <a:ext cx="9475076" cy="660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FFFFFF"/>
                </a:solidFill>
              </a:rPr>
              <a:t>Возможности игры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827" name="Google Shape;1827;p40"/>
          <p:cNvGrpSpPr/>
          <p:nvPr/>
        </p:nvGrpSpPr>
        <p:grpSpPr>
          <a:xfrm>
            <a:off x="4779550" y="1283649"/>
            <a:ext cx="1450354" cy="1399636"/>
            <a:chOff x="4804635" y="1629089"/>
            <a:chExt cx="1450354" cy="1399636"/>
          </a:xfrm>
        </p:grpSpPr>
        <p:sp>
          <p:nvSpPr>
            <p:cNvPr id="1828" name="Google Shape;1828;p40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9" name="Google Shape;1829;p40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30" name="Google Shape;1830;p40"/>
          <p:cNvGrpSpPr/>
          <p:nvPr/>
        </p:nvGrpSpPr>
        <p:grpSpPr>
          <a:xfrm>
            <a:off x="2535437" y="2494982"/>
            <a:ext cx="1319098" cy="1173478"/>
            <a:chOff x="3034480" y="1665965"/>
            <a:chExt cx="1319098" cy="1173478"/>
          </a:xfrm>
        </p:grpSpPr>
        <p:sp>
          <p:nvSpPr>
            <p:cNvPr id="1831" name="Google Shape;1831;p40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0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3" name="Google Shape;1833;p40"/>
          <p:cNvGrpSpPr/>
          <p:nvPr/>
        </p:nvGrpSpPr>
        <p:grpSpPr>
          <a:xfrm>
            <a:off x="698303" y="1370130"/>
            <a:ext cx="1114593" cy="945970"/>
            <a:chOff x="1300950" y="1776058"/>
            <a:chExt cx="1114593" cy="945970"/>
          </a:xfrm>
        </p:grpSpPr>
        <p:sp>
          <p:nvSpPr>
            <p:cNvPr id="1834" name="Google Shape;1834;p40"/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0"/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7" name="Google Shape;1837;p40"/>
          <p:cNvSpPr txBox="1">
            <a:spLocks noGrp="1"/>
          </p:cNvSpPr>
          <p:nvPr>
            <p:ph type="subTitle" idx="8"/>
          </p:nvPr>
        </p:nvSpPr>
        <p:spPr>
          <a:xfrm>
            <a:off x="6676118" y="3471154"/>
            <a:ext cx="1744113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/>
              <a:t>На карте появляются аптечки и бонусы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838" name="Google Shape;1838;p40"/>
          <p:cNvSpPr txBox="1">
            <a:spLocks noGrp="1"/>
          </p:cNvSpPr>
          <p:nvPr>
            <p:ph type="subTitle" idx="6"/>
          </p:nvPr>
        </p:nvSpPr>
        <p:spPr>
          <a:xfrm>
            <a:off x="2452258" y="3689486"/>
            <a:ext cx="1447227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/>
              <a:t>Пули вылетают автоматически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839" name="Google Shape;1839;p40"/>
          <p:cNvSpPr txBox="1">
            <a:spLocks noGrp="1"/>
          </p:cNvSpPr>
          <p:nvPr>
            <p:ph type="subTitle" idx="1"/>
          </p:nvPr>
        </p:nvSpPr>
        <p:spPr>
          <a:xfrm>
            <a:off x="514101" y="2366467"/>
            <a:ext cx="1535484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/>
              <a:t>БЕГ</a:t>
            </a:r>
            <a:br>
              <a:rPr lang="ru-RU" dirty="0" smtClean="0"/>
            </a:br>
            <a:r>
              <a:rPr lang="ru-RU" dirty="0" smtClean="0"/>
              <a:t>(кнопки </a:t>
            </a:r>
            <a:r>
              <a:rPr lang="en-US" dirty="0" smtClean="0"/>
              <a:t>W, A, S, D</a:t>
            </a:r>
            <a:r>
              <a:rPr lang="ru-RU" dirty="0" smtClean="0"/>
              <a:t>)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840" name="Google Shape;1840;p40"/>
          <p:cNvSpPr txBox="1">
            <a:spLocks noGrp="1"/>
          </p:cNvSpPr>
          <p:nvPr>
            <p:ph type="subTitle" idx="7"/>
          </p:nvPr>
        </p:nvSpPr>
        <p:spPr>
          <a:xfrm>
            <a:off x="4646611" y="259768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 smtClean="0"/>
              <a:t>Монстры бегут за тобой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841" name="Google Shape;1841;p40"/>
          <p:cNvSpPr txBox="1">
            <a:spLocks noGrp="1"/>
          </p:cNvSpPr>
          <p:nvPr>
            <p:ph type="title" idx="2"/>
          </p:nvPr>
        </p:nvSpPr>
        <p:spPr>
          <a:xfrm>
            <a:off x="2473970" y="2852472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42" name="Google Shape;1842;p40"/>
          <p:cNvSpPr txBox="1">
            <a:spLocks noGrp="1"/>
          </p:cNvSpPr>
          <p:nvPr>
            <p:ph type="title" idx="5"/>
          </p:nvPr>
        </p:nvSpPr>
        <p:spPr>
          <a:xfrm>
            <a:off x="4783711" y="167801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43" name="Google Shape;1843;p40"/>
          <p:cNvSpPr txBox="1">
            <a:spLocks noGrp="1"/>
          </p:cNvSpPr>
          <p:nvPr>
            <p:ph type="title" idx="3"/>
          </p:nvPr>
        </p:nvSpPr>
        <p:spPr>
          <a:xfrm>
            <a:off x="534583" y="1590204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44" name="Google Shape;1844;p40"/>
          <p:cNvSpPr txBox="1">
            <a:spLocks noGrp="1"/>
          </p:cNvSpPr>
          <p:nvPr>
            <p:ph type="title" idx="4"/>
          </p:nvPr>
        </p:nvSpPr>
        <p:spPr>
          <a:xfrm>
            <a:off x="6791944" y="2686211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236" y="3202530"/>
            <a:ext cx="1462433" cy="182804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01" y="1050263"/>
            <a:ext cx="1487813" cy="148781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87" y="1112116"/>
            <a:ext cx="1283254" cy="135238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336870" y="1283644"/>
            <a:ext cx="1815183" cy="1180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54796" y="3471154"/>
            <a:ext cx="1398733" cy="1181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97180" y="1750250"/>
            <a:ext cx="57573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11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Пули</a:t>
            </a:r>
            <a:endParaRPr lang="ru-RU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-1524530" y="3956777"/>
            <a:ext cx="5757384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11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Главный герой</a:t>
            </a:r>
            <a:endParaRPr lang="ru-RU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35625" t="7469" r="40484" b="7469"/>
          <a:stretch/>
        </p:blipFill>
        <p:spPr>
          <a:xfrm>
            <a:off x="5031200" y="-1079686"/>
            <a:ext cx="3998500" cy="8007872"/>
          </a:xfrm>
          <a:prstGeom prst="rect">
            <a:avLst/>
          </a:prstGeom>
        </p:spPr>
      </p:pic>
      <p:grpSp>
        <p:nvGrpSpPr>
          <p:cNvPr id="1871" name="Google Shape;1871;p43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1872" name="Google Shape;1872;p43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3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4" name="Google Shape;1874;p43"/>
          <p:cNvSpPr txBox="1">
            <a:spLocks noGrp="1"/>
          </p:cNvSpPr>
          <p:nvPr>
            <p:ph type="title"/>
          </p:nvPr>
        </p:nvSpPr>
        <p:spPr>
          <a:xfrm>
            <a:off x="797654" y="-205773"/>
            <a:ext cx="3213217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rgbClr val="FFFFFF"/>
                </a:solidFill>
              </a:rPr>
              <a:t>Как мы это сделали</a:t>
            </a:r>
            <a:endParaRPr sz="3200" dirty="0">
              <a:solidFill>
                <a:srgbClr val="FFFFFF"/>
              </a:solidFill>
            </a:endParaRPr>
          </a:p>
        </p:txBody>
      </p:sp>
      <p:sp>
        <p:nvSpPr>
          <p:cNvPr id="1875" name="Google Shape;1875;p43"/>
          <p:cNvSpPr txBox="1">
            <a:spLocks noGrp="1"/>
          </p:cNvSpPr>
          <p:nvPr>
            <p:ph type="subTitle" idx="1"/>
          </p:nvPr>
        </p:nvSpPr>
        <p:spPr>
          <a:xfrm>
            <a:off x="992914" y="2458523"/>
            <a:ext cx="3657600" cy="1861500"/>
          </a:xfrm>
          <a:prstGeom prst="rect">
            <a:avLst/>
          </a:prstGeom>
        </p:spPr>
        <p:txBody>
          <a:bodyPr spcFirstLastPara="1" wrap="square" lIns="91425" tIns="180000" rIns="91425" bIns="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20000"/>
                  <a:lumOff val="80000"/>
                </a:schemeClr>
              </a:buClr>
              <a:buAutoNum type="arabicPeriod"/>
            </a:pPr>
            <a:r>
              <a:rPr lang="ru-RU" sz="1600" dirty="0" smtClean="0">
                <a:solidFill>
                  <a:srgbClr val="FFFFFF"/>
                </a:solidFill>
              </a:rPr>
              <a:t>Составили ТЗ</a:t>
            </a:r>
            <a:endParaRPr lang="ru-RU" sz="1600" dirty="0" smtClean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20000"/>
                  <a:lumOff val="80000"/>
                </a:schemeClr>
              </a:buClr>
              <a:buAutoNum type="arabicPeriod"/>
            </a:pPr>
            <a:r>
              <a:rPr lang="ru-RU" sz="1600" dirty="0" smtClean="0">
                <a:solidFill>
                  <a:srgbClr val="FFFFFF"/>
                </a:solidFill>
              </a:rPr>
              <a:t>Написали код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20000"/>
                  <a:lumOff val="80000"/>
                </a:schemeClr>
              </a:buClr>
              <a:buAutoNum type="arabicPeriod"/>
            </a:pPr>
            <a:r>
              <a:rPr lang="ru-RU" sz="1600" dirty="0" smtClean="0"/>
              <a:t>Нарисовали спрайты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20000"/>
                  <a:lumOff val="80000"/>
                </a:schemeClr>
              </a:buClr>
              <a:buAutoNum type="arabicPeriod"/>
            </a:pPr>
            <a:r>
              <a:rPr lang="ru-RU" sz="1600" dirty="0" smtClean="0">
                <a:solidFill>
                  <a:srgbClr val="FFFFFF"/>
                </a:solidFill>
              </a:rPr>
              <a:t>Протестировали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20000"/>
                  <a:lumOff val="80000"/>
                </a:schemeClr>
              </a:buClr>
              <a:buAutoNum type="arabicPeriod"/>
            </a:pPr>
            <a:r>
              <a:rPr lang="ru-RU" sz="1600" dirty="0" smtClean="0"/>
              <a:t>Выявили недоработки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20000"/>
                  <a:lumOff val="80000"/>
                </a:schemeClr>
              </a:buClr>
              <a:buAutoNum type="arabicPeriod"/>
            </a:pPr>
            <a:r>
              <a:rPr lang="ru-RU" sz="1600" dirty="0" smtClean="0">
                <a:solidFill>
                  <a:srgbClr val="FFFFFF"/>
                </a:solidFill>
              </a:rPr>
              <a:t>Закрыли проблемы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20000"/>
                  <a:lumOff val="80000"/>
                </a:schemeClr>
              </a:buClr>
              <a:buAutoNum type="arabicPeriod"/>
            </a:pPr>
            <a:endParaRPr lang="ru-RU"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20000"/>
                  <a:lumOff val="80000"/>
                </a:schemeClr>
              </a:buClr>
            </a:pPr>
            <a:r>
              <a:rPr lang="ru-RU" sz="1600" dirty="0" smtClean="0">
                <a:solidFill>
                  <a:srgbClr val="FFFFFF"/>
                </a:solidFill>
              </a:rPr>
              <a:t>Получили игру</a:t>
            </a:r>
            <a:endParaRPr lang="ru-RU"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20000"/>
                  <a:lumOff val="80000"/>
                </a:schemeClr>
              </a:buClr>
            </a:pPr>
            <a:endParaRPr lang="ru-RU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876" name="Google Shape;1876;p43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1877" name="Google Shape;1877;p43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3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3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43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1881" name="Google Shape;1881;p43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3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3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3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86" name="Google Shape;1886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Рисунок 4" descr="Шевроны со сплошной заливкой">
            <a:extLst>
              <a:ext uri="{FF2B5EF4-FFF2-40B4-BE49-F238E27FC236}">
                <a16:creationId xmlns:a16="http://schemas.microsoft.com/office/drawing/2014/main" id="{3D33C5EE-A182-FAE8-5F5E-49810BA8D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636" y="3698589"/>
            <a:ext cx="466957" cy="4669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50"/>
          <p:cNvSpPr/>
          <p:nvPr/>
        </p:nvSpPr>
        <p:spPr>
          <a:xfrm rot="-1394067">
            <a:off x="2779208" y="1611459"/>
            <a:ext cx="2944304" cy="2164740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1" name="Google Shape;1981;p50"/>
          <p:cNvGrpSpPr/>
          <p:nvPr/>
        </p:nvGrpSpPr>
        <p:grpSpPr>
          <a:xfrm>
            <a:off x="4374682" y="2657656"/>
            <a:ext cx="1319939" cy="1157236"/>
            <a:chOff x="4706560" y="2956374"/>
            <a:chExt cx="1024682" cy="858517"/>
          </a:xfrm>
        </p:grpSpPr>
        <p:sp>
          <p:nvSpPr>
            <p:cNvPr id="1982" name="Google Shape;1982;p50"/>
            <p:cNvSpPr/>
            <p:nvPr/>
          </p:nvSpPr>
          <p:spPr>
            <a:xfrm>
              <a:off x="4776252" y="2956374"/>
              <a:ext cx="954989" cy="85851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0"/>
            <p:cNvSpPr/>
            <p:nvPr/>
          </p:nvSpPr>
          <p:spPr>
            <a:xfrm>
              <a:off x="4706560" y="2956374"/>
              <a:ext cx="955004" cy="858505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4" name="Google Shape;1984;p50"/>
          <p:cNvGrpSpPr/>
          <p:nvPr/>
        </p:nvGrpSpPr>
        <p:grpSpPr>
          <a:xfrm>
            <a:off x="2927884" y="2533678"/>
            <a:ext cx="1656202" cy="1646485"/>
            <a:chOff x="3300663" y="2876695"/>
            <a:chExt cx="1285726" cy="1221476"/>
          </a:xfrm>
        </p:grpSpPr>
        <p:sp>
          <p:nvSpPr>
            <p:cNvPr id="1985" name="Google Shape;1985;p50"/>
            <p:cNvSpPr/>
            <p:nvPr/>
          </p:nvSpPr>
          <p:spPr>
            <a:xfrm rot="-7643915">
              <a:off x="3532997" y="3076996"/>
              <a:ext cx="907493" cy="81582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0"/>
            <p:cNvSpPr/>
            <p:nvPr/>
          </p:nvSpPr>
          <p:spPr>
            <a:xfrm rot="-7643915">
              <a:off x="3446562" y="3082049"/>
              <a:ext cx="907493" cy="81582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7" name="Google Shape;1987;p50"/>
          <p:cNvGrpSpPr/>
          <p:nvPr/>
        </p:nvGrpSpPr>
        <p:grpSpPr>
          <a:xfrm>
            <a:off x="4274704" y="1337533"/>
            <a:ext cx="1483343" cy="1361602"/>
            <a:chOff x="4655390" y="1689005"/>
            <a:chExt cx="1151534" cy="1010130"/>
          </a:xfrm>
        </p:grpSpPr>
        <p:sp>
          <p:nvSpPr>
            <p:cNvPr id="1988" name="Google Shape;1988;p50"/>
            <p:cNvSpPr/>
            <p:nvPr/>
          </p:nvSpPr>
          <p:spPr>
            <a:xfrm rot="865628">
              <a:off x="4798380" y="1789454"/>
              <a:ext cx="917889" cy="80923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0"/>
            <p:cNvSpPr/>
            <p:nvPr/>
          </p:nvSpPr>
          <p:spPr>
            <a:xfrm rot="865628">
              <a:off x="4746046" y="1789454"/>
              <a:ext cx="917889" cy="80923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0" name="Google Shape;1990;p50"/>
          <p:cNvGrpSpPr/>
          <p:nvPr/>
        </p:nvGrpSpPr>
        <p:grpSpPr>
          <a:xfrm>
            <a:off x="3085625" y="1513491"/>
            <a:ext cx="1322272" cy="1181628"/>
            <a:chOff x="3385881" y="1818505"/>
            <a:chExt cx="1026493" cy="876613"/>
          </a:xfrm>
        </p:grpSpPr>
        <p:sp>
          <p:nvSpPr>
            <p:cNvPr id="1991" name="Google Shape;1991;p50"/>
            <p:cNvSpPr/>
            <p:nvPr/>
          </p:nvSpPr>
          <p:spPr>
            <a:xfrm>
              <a:off x="3478723" y="1855694"/>
              <a:ext cx="933650" cy="83942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0"/>
            <p:cNvSpPr/>
            <p:nvPr/>
          </p:nvSpPr>
          <p:spPr>
            <a:xfrm>
              <a:off x="3385881" y="1818505"/>
              <a:ext cx="933650" cy="83942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3" name="Google Shape;1993;p50"/>
          <p:cNvSpPr txBox="1">
            <a:spLocks noGrp="1"/>
          </p:cNvSpPr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Плюсы и минусы игры</a:t>
            </a:r>
            <a:endParaRPr dirty="0"/>
          </a:p>
        </p:txBody>
      </p:sp>
      <p:sp>
        <p:nvSpPr>
          <p:cNvPr id="1994" name="Google Shape;1994;p50"/>
          <p:cNvSpPr txBox="1">
            <a:spLocks noGrp="1"/>
          </p:cNvSpPr>
          <p:nvPr>
            <p:ph type="subTitle" idx="1"/>
          </p:nvPr>
        </p:nvSpPr>
        <p:spPr>
          <a:xfrm>
            <a:off x="502588" y="1263117"/>
            <a:ext cx="2709738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b="0" i="0" dirty="0" smtClean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Яркие </a:t>
            </a:r>
            <a:r>
              <a:rPr lang="ru-RU" b="0" i="0" dirty="0" err="1" smtClean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кастомные</a:t>
            </a:r>
            <a:r>
              <a:rPr lang="ru-RU" b="0" i="0" dirty="0" smtClean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персонажи</a:t>
            </a:r>
            <a:endParaRPr dirty="0"/>
          </a:p>
        </p:txBody>
      </p:sp>
      <p:sp>
        <p:nvSpPr>
          <p:cNvPr id="1995" name="Google Shape;1995;p50"/>
          <p:cNvSpPr txBox="1">
            <a:spLocks noGrp="1"/>
          </p:cNvSpPr>
          <p:nvPr>
            <p:ph type="subTitle" idx="2"/>
          </p:nvPr>
        </p:nvSpPr>
        <p:spPr>
          <a:xfrm>
            <a:off x="3338605" y="2909623"/>
            <a:ext cx="824671" cy="862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FFFFFF"/>
                </a:solidFill>
              </a:rPr>
              <a:t>+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996" name="Google Shape;1996;p50"/>
          <p:cNvSpPr txBox="1">
            <a:spLocks noGrp="1"/>
          </p:cNvSpPr>
          <p:nvPr>
            <p:ph type="subTitle" idx="3"/>
          </p:nvPr>
        </p:nvSpPr>
        <p:spPr>
          <a:xfrm>
            <a:off x="5816272" y="2833570"/>
            <a:ext cx="3278431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b="0" i="0" dirty="0" smtClean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Нельзя поиграть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</a:pPr>
            <a:r>
              <a:rPr lang="ru-RU" dirty="0" smtClean="0">
                <a:solidFill>
                  <a:srgbClr val="000000"/>
                </a:solidFill>
                <a:latin typeface="Roboto" panose="02000000000000000000" pitchFamily="2" charset="0"/>
              </a:rPr>
              <a:t>       </a:t>
            </a:r>
            <a:r>
              <a:rPr lang="ru-RU" b="0" i="0" dirty="0" smtClean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 другом</a:t>
            </a:r>
            <a:endParaRPr dirty="0"/>
          </a:p>
        </p:txBody>
      </p:sp>
      <p:sp>
        <p:nvSpPr>
          <p:cNvPr id="1997" name="Google Shape;1997;p50"/>
          <p:cNvSpPr txBox="1">
            <a:spLocks noGrp="1"/>
          </p:cNvSpPr>
          <p:nvPr>
            <p:ph type="subTitle" idx="4"/>
          </p:nvPr>
        </p:nvSpPr>
        <p:spPr>
          <a:xfrm>
            <a:off x="4660454" y="2909623"/>
            <a:ext cx="824671" cy="862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FFFFFF"/>
                </a:solidFill>
              </a:rPr>
              <a:t>-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998" name="Google Shape;1998;p50"/>
          <p:cNvSpPr txBox="1">
            <a:spLocks noGrp="1"/>
          </p:cNvSpPr>
          <p:nvPr>
            <p:ph type="subTitle" idx="5"/>
          </p:nvPr>
        </p:nvSpPr>
        <p:spPr>
          <a:xfrm>
            <a:off x="289247" y="2548486"/>
            <a:ext cx="2581866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b="0" i="0" dirty="0" smtClean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Понятный и приятный интерфейс</a:t>
            </a:r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999" name="Google Shape;1999;p50"/>
          <p:cNvSpPr txBox="1">
            <a:spLocks noGrp="1"/>
          </p:cNvSpPr>
          <p:nvPr>
            <p:ph type="subTitle" idx="6"/>
          </p:nvPr>
        </p:nvSpPr>
        <p:spPr>
          <a:xfrm>
            <a:off x="3338605" y="1723905"/>
            <a:ext cx="824671" cy="862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FFFFFF"/>
                </a:solidFill>
              </a:rPr>
              <a:t>+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000" name="Google Shape;2000;p50"/>
          <p:cNvSpPr txBox="1">
            <a:spLocks noGrp="1"/>
          </p:cNvSpPr>
          <p:nvPr>
            <p:ph type="subTitle" idx="7"/>
          </p:nvPr>
        </p:nvSpPr>
        <p:spPr>
          <a:xfrm>
            <a:off x="5789176" y="1885280"/>
            <a:ext cx="2201797" cy="9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Нет рейтинга игроков</a:t>
            </a:r>
            <a:endParaRPr dirty="0"/>
          </a:p>
        </p:txBody>
      </p:sp>
      <p:sp>
        <p:nvSpPr>
          <p:cNvPr id="2001" name="Google Shape;2001;p50"/>
          <p:cNvSpPr txBox="1">
            <a:spLocks noGrp="1"/>
          </p:cNvSpPr>
          <p:nvPr>
            <p:ph type="subTitle" idx="8"/>
          </p:nvPr>
        </p:nvSpPr>
        <p:spPr>
          <a:xfrm>
            <a:off x="4660454" y="1723905"/>
            <a:ext cx="824671" cy="862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FFFFFF"/>
                </a:solidFill>
              </a:rPr>
              <a:t>-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4" name="Google Shape;1994;p50"/>
          <p:cNvSpPr txBox="1">
            <a:spLocks/>
          </p:cNvSpPr>
          <p:nvPr/>
        </p:nvSpPr>
        <p:spPr>
          <a:xfrm>
            <a:off x="286336" y="1924805"/>
            <a:ext cx="2709738" cy="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857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0000"/>
                </a:solidFill>
                <a:latin typeface="Roboto" panose="02000000000000000000" pitchFamily="2" charset="0"/>
              </a:rPr>
              <a:t>Играть можно даже на слабых устройствах</a:t>
            </a:r>
            <a:endParaRPr lang="ru-RU" dirty="0"/>
          </a:p>
        </p:txBody>
      </p:sp>
      <p:sp>
        <p:nvSpPr>
          <p:cNvPr id="25" name="Google Shape;1998;p50"/>
          <p:cNvSpPr txBox="1">
            <a:spLocks/>
          </p:cNvSpPr>
          <p:nvPr/>
        </p:nvSpPr>
        <p:spPr>
          <a:xfrm>
            <a:off x="435968" y="3228417"/>
            <a:ext cx="258186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857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0000"/>
                </a:solidFill>
                <a:latin typeface="Roboto" panose="02000000000000000000" pitchFamily="2" charset="0"/>
              </a:rPr>
              <a:t>Вся информация о персонаже собрана в одном месте – правом верхнем углу</a:t>
            </a:r>
            <a:endParaRPr lang="ru-RU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13" y="661823"/>
            <a:ext cx="4137077" cy="4137077"/>
          </a:xfrm>
          <a:prstGeom prst="rect">
            <a:avLst/>
          </a:prstGeom>
        </p:spPr>
      </p:pic>
      <p:sp>
        <p:nvSpPr>
          <p:cNvPr id="1860" name="Google Shape;1860;p42"/>
          <p:cNvSpPr txBox="1">
            <a:spLocks noGrp="1"/>
          </p:cNvSpPr>
          <p:nvPr>
            <p:ph type="title"/>
          </p:nvPr>
        </p:nvSpPr>
        <p:spPr>
          <a:xfrm>
            <a:off x="4549447" y="2134781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Можно перейти к тестированию</a:t>
            </a:r>
            <a:endParaRPr dirty="0"/>
          </a:p>
        </p:txBody>
      </p:sp>
      <p:grpSp>
        <p:nvGrpSpPr>
          <p:cNvPr id="1862" name="Google Shape;1862;p42"/>
          <p:cNvGrpSpPr/>
          <p:nvPr/>
        </p:nvGrpSpPr>
        <p:grpSpPr>
          <a:xfrm>
            <a:off x="-1178304" y="-60847"/>
            <a:ext cx="4711079" cy="5464048"/>
            <a:chOff x="-1204808" y="-74100"/>
            <a:chExt cx="4711079" cy="5464048"/>
          </a:xfrm>
        </p:grpSpPr>
        <p:sp>
          <p:nvSpPr>
            <p:cNvPr id="1863" name="Google Shape;1863;p42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64" name="Google Shape;1864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5" name="Google Shape;1865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043403"/>
      </a:dk1>
      <a:lt1>
        <a:srgbClr val="6238CE"/>
      </a:lt1>
      <a:dk2>
        <a:srgbClr val="A586FA"/>
      </a:dk2>
      <a:lt2>
        <a:srgbClr val="EAD7FF"/>
      </a:lt2>
      <a:accent1>
        <a:srgbClr val="8E2EF1"/>
      </a:accent1>
      <a:accent2>
        <a:srgbClr val="541CBB"/>
      </a:accent2>
      <a:accent3>
        <a:srgbClr val="A677FC"/>
      </a:accent3>
      <a:accent4>
        <a:srgbClr val="BA84EE"/>
      </a:accent4>
      <a:accent5>
        <a:srgbClr val="9F34F5"/>
      </a:accent5>
      <a:accent6>
        <a:srgbClr val="B29CF0"/>
      </a:accent6>
      <a:hlink>
        <a:srgbClr val="0434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165</Words>
  <Application>Microsoft Office PowerPoint</Application>
  <PresentationFormat>Экран (16:9)</PresentationFormat>
  <Paragraphs>41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Roboto</vt:lpstr>
      <vt:lpstr>Roboto Condensed Light</vt:lpstr>
      <vt:lpstr>Arial</vt:lpstr>
      <vt:lpstr>Montserrat</vt:lpstr>
      <vt:lpstr>Montserrat Black</vt:lpstr>
      <vt:lpstr>Staatliches</vt:lpstr>
      <vt:lpstr>Lato</vt:lpstr>
      <vt:lpstr>Montserrat ExtraBold</vt:lpstr>
      <vt:lpstr>Freesia Pitch Deck by Slidesgo</vt:lpstr>
      <vt:lpstr>Проект  PyGame</vt:lpstr>
      <vt:lpstr>Сюжет</vt:lpstr>
      <vt:lpstr>Возможности игры</vt:lpstr>
      <vt:lpstr>Как мы это сделали</vt:lpstr>
      <vt:lpstr>Плюсы и минусы игры</vt:lpstr>
      <vt:lpstr>Можно перейти к тестированию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Инвестиционное распутье</dc:title>
  <dc:creator>cadma</dc:creator>
  <cp:lastModifiedBy>Владик</cp:lastModifiedBy>
  <cp:revision>13</cp:revision>
  <dcterms:modified xsi:type="dcterms:W3CDTF">2025-02-06T17:59:34Z</dcterms:modified>
</cp:coreProperties>
</file>